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5"/>
  </p:notesMasterIdLst>
  <p:sldIdLst>
    <p:sldId id="273" r:id="rId3"/>
    <p:sldId id="275" r:id="rId4"/>
    <p:sldId id="280" r:id="rId5"/>
    <p:sldId id="293" r:id="rId6"/>
    <p:sldId id="294" r:id="rId7"/>
    <p:sldId id="295" r:id="rId8"/>
    <p:sldId id="299" r:id="rId9"/>
    <p:sldId id="296" r:id="rId10"/>
    <p:sldId id="297" r:id="rId11"/>
    <p:sldId id="298" r:id="rId12"/>
    <p:sldId id="300" r:id="rId13"/>
    <p:sldId id="30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3" userDrawn="1">
          <p15:clr>
            <a:srgbClr val="A4A3A4"/>
          </p15:clr>
        </p15:guide>
        <p15:guide id="2" pos="7265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BDD7EE"/>
    <a:srgbClr val="9DC3E6"/>
    <a:srgbClr val="F0F3FA"/>
    <a:srgbClr val="2F5597"/>
    <a:srgbClr val="8497B0"/>
    <a:srgbClr val="767171"/>
    <a:srgbClr val="B4C7E7"/>
    <a:srgbClr val="8FAADC"/>
    <a:srgbClr val="DEE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1" d="100"/>
          <a:sy n="81" d="100"/>
        </p:scale>
        <p:origin x="725" y="53"/>
      </p:cViewPr>
      <p:guideLst>
        <p:guide pos="393"/>
        <p:guide pos="7265"/>
        <p:guide orient="horz" pos="648"/>
        <p:guide orient="horz" pos="712"/>
        <p:guide orient="horz" pos="3929"/>
        <p:guide orient="horz" pos="38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0a89f295da678ff3" providerId="LiveId" clId="{06D317B4-97FC-4982-8CE3-4F1CEA5A4D5B}"/>
    <pc:docChg chg="undo custSel addSld delSld modSld sldOrd">
      <pc:chgData name="" userId="0a89f295da678ff3" providerId="LiveId" clId="{06D317B4-97FC-4982-8CE3-4F1CEA5A4D5B}" dt="2022-06-16T12:39:29.342" v="462" actId="1076"/>
      <pc:docMkLst>
        <pc:docMk/>
      </pc:docMkLst>
      <pc:sldChg chg="del">
        <pc:chgData name="" userId="0a89f295da678ff3" providerId="LiveId" clId="{06D317B4-97FC-4982-8CE3-4F1CEA5A4D5B}" dt="2022-06-16T12:14:51.770" v="116" actId="2696"/>
        <pc:sldMkLst>
          <pc:docMk/>
          <pc:sldMk cId="977260470" sldId="272"/>
        </pc:sldMkLst>
      </pc:sldChg>
      <pc:sldChg chg="modSp">
        <pc:chgData name="" userId="0a89f295da678ff3" providerId="LiveId" clId="{06D317B4-97FC-4982-8CE3-4F1CEA5A4D5B}" dt="2022-06-16T12:14:48.802" v="115" actId="20577"/>
        <pc:sldMkLst>
          <pc:docMk/>
          <pc:sldMk cId="1554228866" sldId="273"/>
        </pc:sldMkLst>
        <pc:spChg chg="mod">
          <ac:chgData name="" userId="0a89f295da678ff3" providerId="LiveId" clId="{06D317B4-97FC-4982-8CE3-4F1CEA5A4D5B}" dt="2022-06-16T12:14:20.450" v="49" actId="1076"/>
          <ac:spMkLst>
            <pc:docMk/>
            <pc:sldMk cId="1554228866" sldId="273"/>
            <ac:spMk id="2" creationId="{51E011F0-81DA-4B01-9B8D-4025317321F8}"/>
          </ac:spMkLst>
        </pc:spChg>
        <pc:spChg chg="mod">
          <ac:chgData name="" userId="0a89f295da678ff3" providerId="LiveId" clId="{06D317B4-97FC-4982-8CE3-4F1CEA5A4D5B}" dt="2022-06-16T12:14:32.234" v="72" actId="20577"/>
          <ac:spMkLst>
            <pc:docMk/>
            <pc:sldMk cId="1554228866" sldId="273"/>
            <ac:spMk id="3" creationId="{0A953639-FC4B-4031-B1B1-19E57E15BDAA}"/>
          </ac:spMkLst>
        </pc:spChg>
        <pc:spChg chg="mod">
          <ac:chgData name="" userId="0a89f295da678ff3" providerId="LiveId" clId="{06D317B4-97FC-4982-8CE3-4F1CEA5A4D5B}" dt="2022-06-16T12:14:42.873" v="104" actId="20577"/>
          <ac:spMkLst>
            <pc:docMk/>
            <pc:sldMk cId="1554228866" sldId="273"/>
            <ac:spMk id="4" creationId="{814E736F-AE7A-4AEA-BD95-99593B278317}"/>
          </ac:spMkLst>
        </pc:spChg>
        <pc:spChg chg="mod">
          <ac:chgData name="" userId="0a89f295da678ff3" providerId="LiveId" clId="{06D317B4-97FC-4982-8CE3-4F1CEA5A4D5B}" dt="2022-06-16T12:14:48.802" v="115" actId="20577"/>
          <ac:spMkLst>
            <pc:docMk/>
            <pc:sldMk cId="1554228866" sldId="273"/>
            <ac:spMk id="6" creationId="{8EA3240C-9179-4040-B1DF-8F4BD66FA91A}"/>
          </ac:spMkLst>
        </pc:spChg>
      </pc:sldChg>
      <pc:sldChg chg="del">
        <pc:chgData name="" userId="0a89f295da678ff3" providerId="LiveId" clId="{06D317B4-97FC-4982-8CE3-4F1CEA5A4D5B}" dt="2022-06-16T12:14:52.545" v="117" actId="2696"/>
        <pc:sldMkLst>
          <pc:docMk/>
          <pc:sldMk cId="3118486924" sldId="274"/>
        </pc:sldMkLst>
      </pc:sldChg>
      <pc:sldChg chg="addSp delSp modSp">
        <pc:chgData name="" userId="0a89f295da678ff3" providerId="LiveId" clId="{06D317B4-97FC-4982-8CE3-4F1CEA5A4D5B}" dt="2022-06-16T12:16:38.779" v="156" actId="1076"/>
        <pc:sldMkLst>
          <pc:docMk/>
          <pc:sldMk cId="4142276297" sldId="275"/>
        </pc:sldMkLst>
        <pc:spChg chg="del">
          <ac:chgData name="" userId="0a89f295da678ff3" providerId="LiveId" clId="{06D317B4-97FC-4982-8CE3-4F1CEA5A4D5B}" dt="2022-06-16T12:15:34.012" v="134" actId="478"/>
          <ac:spMkLst>
            <pc:docMk/>
            <pc:sldMk cId="4142276297" sldId="275"/>
            <ac:spMk id="2" creationId="{B1BD57D4-5FB9-4CEA-9C4A-3CBEF4DE5210}"/>
          </ac:spMkLst>
        </pc:spChg>
        <pc:spChg chg="mod">
          <ac:chgData name="" userId="0a89f295da678ff3" providerId="LiveId" clId="{06D317B4-97FC-4982-8CE3-4F1CEA5A4D5B}" dt="2022-06-16T12:15:29.842" v="133" actId="20577"/>
          <ac:spMkLst>
            <pc:docMk/>
            <pc:sldMk cId="4142276297" sldId="275"/>
            <ac:spMk id="4" creationId="{BBDEA2D1-84C8-4D9E-A550-42DD3740535C}"/>
          </ac:spMkLst>
        </pc:spChg>
        <pc:spChg chg="add mod">
          <ac:chgData name="" userId="0a89f295da678ff3" providerId="LiveId" clId="{06D317B4-97FC-4982-8CE3-4F1CEA5A4D5B}" dt="2022-06-16T12:16:15.207" v="151" actId="113"/>
          <ac:spMkLst>
            <pc:docMk/>
            <pc:sldMk cId="4142276297" sldId="275"/>
            <ac:spMk id="5" creationId="{AC26368C-4C9E-428E-926B-A67B311855DD}"/>
          </ac:spMkLst>
        </pc:spChg>
        <pc:spChg chg="del">
          <ac:chgData name="" userId="0a89f295da678ff3" providerId="LiveId" clId="{06D317B4-97FC-4982-8CE3-4F1CEA5A4D5B}" dt="2022-06-16T12:15:34.012" v="134" actId="478"/>
          <ac:spMkLst>
            <pc:docMk/>
            <pc:sldMk cId="4142276297" sldId="275"/>
            <ac:spMk id="7" creationId="{B0D8D68E-A6F4-49CF-A7B0-962383576A64}"/>
          </ac:spMkLst>
        </pc:spChg>
        <pc:spChg chg="del">
          <ac:chgData name="" userId="0a89f295da678ff3" providerId="LiveId" clId="{06D317B4-97FC-4982-8CE3-4F1CEA5A4D5B}" dt="2022-06-16T12:15:34.012" v="134" actId="478"/>
          <ac:spMkLst>
            <pc:docMk/>
            <pc:sldMk cId="4142276297" sldId="275"/>
            <ac:spMk id="8" creationId="{6E26C084-A8EA-4027-A2EA-F7433C7D1893}"/>
          </ac:spMkLst>
        </pc:spChg>
        <pc:spChg chg="del">
          <ac:chgData name="" userId="0a89f295da678ff3" providerId="LiveId" clId="{06D317B4-97FC-4982-8CE3-4F1CEA5A4D5B}" dt="2022-06-16T12:15:34.012" v="134" actId="478"/>
          <ac:spMkLst>
            <pc:docMk/>
            <pc:sldMk cId="4142276297" sldId="275"/>
            <ac:spMk id="12" creationId="{746D51CF-78F1-415D-A7AC-7CFDAF1C79D2}"/>
          </ac:spMkLst>
        </pc:spChg>
        <pc:picChg chg="del">
          <ac:chgData name="" userId="0a89f295da678ff3" providerId="LiveId" clId="{06D317B4-97FC-4982-8CE3-4F1CEA5A4D5B}" dt="2022-06-16T12:15:34.012" v="134" actId="478"/>
          <ac:picMkLst>
            <pc:docMk/>
            <pc:sldMk cId="4142276297" sldId="275"/>
            <ac:picMk id="3" creationId="{835F8825-54EE-4206-8163-F0EF6B206A51}"/>
          </ac:picMkLst>
        </pc:picChg>
        <pc:picChg chg="add mod">
          <ac:chgData name="" userId="0a89f295da678ff3" providerId="LiveId" clId="{06D317B4-97FC-4982-8CE3-4F1CEA5A4D5B}" dt="2022-06-16T12:16:38.779" v="156" actId="1076"/>
          <ac:picMkLst>
            <pc:docMk/>
            <pc:sldMk cId="4142276297" sldId="275"/>
            <ac:picMk id="9" creationId="{FE7BC30F-1CC0-430F-A70F-B4B7E8588FD3}"/>
          </ac:picMkLst>
        </pc:picChg>
        <pc:picChg chg="del">
          <ac:chgData name="" userId="0a89f295da678ff3" providerId="LiveId" clId="{06D317B4-97FC-4982-8CE3-4F1CEA5A4D5B}" dt="2022-06-16T12:15:34.012" v="134" actId="478"/>
          <ac:picMkLst>
            <pc:docMk/>
            <pc:sldMk cId="4142276297" sldId="275"/>
            <ac:picMk id="13" creationId="{34DFFFE4-0E12-44A6-90C3-E54DA81D848C}"/>
          </ac:picMkLst>
        </pc:picChg>
        <pc:picChg chg="del">
          <ac:chgData name="" userId="0a89f295da678ff3" providerId="LiveId" clId="{06D317B4-97FC-4982-8CE3-4F1CEA5A4D5B}" dt="2022-06-16T12:15:34.012" v="134" actId="478"/>
          <ac:picMkLst>
            <pc:docMk/>
            <pc:sldMk cId="4142276297" sldId="275"/>
            <ac:picMk id="14" creationId="{B1A35A8A-D7AE-4D04-AC2D-025C415855ED}"/>
          </ac:picMkLst>
        </pc:picChg>
      </pc:sldChg>
      <pc:sldChg chg="del">
        <pc:chgData name="" userId="0a89f295da678ff3" providerId="LiveId" clId="{06D317B4-97FC-4982-8CE3-4F1CEA5A4D5B}" dt="2022-06-16T12:36:58.472" v="406" actId="2696"/>
        <pc:sldMkLst>
          <pc:docMk/>
          <pc:sldMk cId="3812851114" sldId="276"/>
        </pc:sldMkLst>
      </pc:sldChg>
      <pc:sldChg chg="del">
        <pc:chgData name="" userId="0a89f295da678ff3" providerId="LiveId" clId="{06D317B4-97FC-4982-8CE3-4F1CEA5A4D5B}" dt="2022-06-16T12:37:01.764" v="414" actId="2696"/>
        <pc:sldMkLst>
          <pc:docMk/>
          <pc:sldMk cId="947795938" sldId="277"/>
        </pc:sldMkLst>
      </pc:sldChg>
      <pc:sldChg chg="del">
        <pc:chgData name="" userId="0a89f295da678ff3" providerId="LiveId" clId="{06D317B4-97FC-4982-8CE3-4F1CEA5A4D5B}" dt="2022-06-16T12:37:05.548" v="419" actId="2696"/>
        <pc:sldMkLst>
          <pc:docMk/>
          <pc:sldMk cId="3353561545" sldId="279"/>
        </pc:sldMkLst>
      </pc:sldChg>
      <pc:sldChg chg="addSp delSp modSp">
        <pc:chgData name="" userId="0a89f295da678ff3" providerId="LiveId" clId="{06D317B4-97FC-4982-8CE3-4F1CEA5A4D5B}" dt="2022-06-16T12:18:16.947" v="196" actId="20577"/>
        <pc:sldMkLst>
          <pc:docMk/>
          <pc:sldMk cId="1970409125" sldId="280"/>
        </pc:sldMkLst>
        <pc:spChg chg="del">
          <ac:chgData name="" userId="0a89f295da678ff3" providerId="LiveId" clId="{06D317B4-97FC-4982-8CE3-4F1CEA5A4D5B}" dt="2022-06-16T12:16:50.616" v="173" actId="478"/>
          <ac:spMkLst>
            <pc:docMk/>
            <pc:sldMk cId="1970409125" sldId="280"/>
            <ac:spMk id="2" creationId="{B1BD57D4-5FB9-4CEA-9C4A-3CBEF4DE5210}"/>
          </ac:spMkLst>
        </pc:spChg>
        <pc:spChg chg="add mod">
          <ac:chgData name="" userId="0a89f295da678ff3" providerId="LiveId" clId="{06D317B4-97FC-4982-8CE3-4F1CEA5A4D5B}" dt="2022-06-16T12:18:16.947" v="196" actId="20577"/>
          <ac:spMkLst>
            <pc:docMk/>
            <pc:sldMk cId="1970409125" sldId="280"/>
            <ac:spMk id="3" creationId="{07DCB87F-9EAD-4CB2-9605-0CB12E5FC55C}"/>
          </ac:spMkLst>
        </pc:spChg>
        <pc:spChg chg="mod">
          <ac:chgData name="" userId="0a89f295da678ff3" providerId="LiveId" clId="{06D317B4-97FC-4982-8CE3-4F1CEA5A4D5B}" dt="2022-06-16T12:16:46.705" v="172" actId="20577"/>
          <ac:spMkLst>
            <pc:docMk/>
            <pc:sldMk cId="1970409125" sldId="280"/>
            <ac:spMk id="4" creationId="{BBDEA2D1-84C8-4D9E-A550-42DD3740535C}"/>
          </ac:spMkLst>
        </pc:spChg>
        <pc:spChg chg="del">
          <ac:chgData name="" userId="0a89f295da678ff3" providerId="LiveId" clId="{06D317B4-97FC-4982-8CE3-4F1CEA5A4D5B}" dt="2022-06-16T12:16:50.616" v="173" actId="478"/>
          <ac:spMkLst>
            <pc:docMk/>
            <pc:sldMk cId="1970409125" sldId="280"/>
            <ac:spMk id="24" creationId="{5BF5B1C2-08AB-4CA5-BDEE-D67D311C6604}"/>
          </ac:spMkLst>
        </pc:spChg>
        <pc:picChg chg="del">
          <ac:chgData name="" userId="0a89f295da678ff3" providerId="LiveId" clId="{06D317B4-97FC-4982-8CE3-4F1CEA5A4D5B}" dt="2022-06-16T12:16:51.146" v="174" actId="478"/>
          <ac:picMkLst>
            <pc:docMk/>
            <pc:sldMk cId="1970409125" sldId="280"/>
            <ac:picMk id="5" creationId="{5AF60DC1-378F-41BC-96AE-738BECC4E14F}"/>
          </ac:picMkLst>
        </pc:picChg>
      </pc:sldChg>
      <pc:sldChg chg="del">
        <pc:chgData name="" userId="0a89f295da678ff3" providerId="LiveId" clId="{06D317B4-97FC-4982-8CE3-4F1CEA5A4D5B}" dt="2022-06-16T12:36:58.708" v="407" actId="2696"/>
        <pc:sldMkLst>
          <pc:docMk/>
          <pc:sldMk cId="705306721" sldId="281"/>
        </pc:sldMkLst>
      </pc:sldChg>
      <pc:sldChg chg="del">
        <pc:chgData name="" userId="0a89f295da678ff3" providerId="LiveId" clId="{06D317B4-97FC-4982-8CE3-4F1CEA5A4D5B}" dt="2022-06-16T12:36:58.974" v="408" actId="2696"/>
        <pc:sldMkLst>
          <pc:docMk/>
          <pc:sldMk cId="1992558901" sldId="282"/>
        </pc:sldMkLst>
      </pc:sldChg>
      <pc:sldChg chg="del">
        <pc:chgData name="" userId="0a89f295da678ff3" providerId="LiveId" clId="{06D317B4-97FC-4982-8CE3-4F1CEA5A4D5B}" dt="2022-06-16T12:36:59.666" v="409" actId="2696"/>
        <pc:sldMkLst>
          <pc:docMk/>
          <pc:sldMk cId="1568263623" sldId="283"/>
        </pc:sldMkLst>
      </pc:sldChg>
      <pc:sldChg chg="del">
        <pc:chgData name="" userId="0a89f295da678ff3" providerId="LiveId" clId="{06D317B4-97FC-4982-8CE3-4F1CEA5A4D5B}" dt="2022-06-16T12:37:02.189" v="415" actId="2696"/>
        <pc:sldMkLst>
          <pc:docMk/>
          <pc:sldMk cId="3296366112" sldId="284"/>
        </pc:sldMkLst>
      </pc:sldChg>
      <pc:sldChg chg="del">
        <pc:chgData name="" userId="0a89f295da678ff3" providerId="LiveId" clId="{06D317B4-97FC-4982-8CE3-4F1CEA5A4D5B}" dt="2022-06-16T12:37:02.631" v="416" actId="2696"/>
        <pc:sldMkLst>
          <pc:docMk/>
          <pc:sldMk cId="1022500033" sldId="285"/>
        </pc:sldMkLst>
      </pc:sldChg>
      <pc:sldChg chg="del">
        <pc:chgData name="" userId="0a89f295da678ff3" providerId="LiveId" clId="{06D317B4-97FC-4982-8CE3-4F1CEA5A4D5B}" dt="2022-06-16T12:37:03.031" v="417" actId="2696"/>
        <pc:sldMkLst>
          <pc:docMk/>
          <pc:sldMk cId="1180680174" sldId="286"/>
        </pc:sldMkLst>
      </pc:sldChg>
      <pc:sldChg chg="del">
        <pc:chgData name="" userId="0a89f295da678ff3" providerId="LiveId" clId="{06D317B4-97FC-4982-8CE3-4F1CEA5A4D5B}" dt="2022-06-16T12:37:00.079" v="410" actId="2696"/>
        <pc:sldMkLst>
          <pc:docMk/>
          <pc:sldMk cId="3979892613" sldId="287"/>
        </pc:sldMkLst>
      </pc:sldChg>
      <pc:sldChg chg="del">
        <pc:chgData name="" userId="0a89f295da678ff3" providerId="LiveId" clId="{06D317B4-97FC-4982-8CE3-4F1CEA5A4D5B}" dt="2022-06-16T12:34:42.581" v="357" actId="2696"/>
        <pc:sldMkLst>
          <pc:docMk/>
          <pc:sldMk cId="2691007384" sldId="288"/>
        </pc:sldMkLst>
      </pc:sldChg>
      <pc:sldChg chg="del">
        <pc:chgData name="" userId="0a89f295da678ff3" providerId="LiveId" clId="{06D317B4-97FC-4982-8CE3-4F1CEA5A4D5B}" dt="2022-06-16T12:37:00.480" v="411" actId="2696"/>
        <pc:sldMkLst>
          <pc:docMk/>
          <pc:sldMk cId="1134122094" sldId="289"/>
        </pc:sldMkLst>
      </pc:sldChg>
      <pc:sldChg chg="del">
        <pc:chgData name="" userId="0a89f295da678ff3" providerId="LiveId" clId="{06D317B4-97FC-4982-8CE3-4F1CEA5A4D5B}" dt="2022-06-16T12:37:03.426" v="418" actId="2696"/>
        <pc:sldMkLst>
          <pc:docMk/>
          <pc:sldMk cId="1160421281" sldId="290"/>
        </pc:sldMkLst>
      </pc:sldChg>
      <pc:sldChg chg="del">
        <pc:chgData name="" userId="0a89f295da678ff3" providerId="LiveId" clId="{06D317B4-97FC-4982-8CE3-4F1CEA5A4D5B}" dt="2022-06-16T12:37:01.401" v="413" actId="2696"/>
        <pc:sldMkLst>
          <pc:docMk/>
          <pc:sldMk cId="1937490639" sldId="291"/>
        </pc:sldMkLst>
      </pc:sldChg>
      <pc:sldChg chg="del">
        <pc:chgData name="" userId="0a89f295da678ff3" providerId="LiveId" clId="{06D317B4-97FC-4982-8CE3-4F1CEA5A4D5B}" dt="2022-06-16T12:37:00.866" v="412" actId="2696"/>
        <pc:sldMkLst>
          <pc:docMk/>
          <pc:sldMk cId="1510410724" sldId="292"/>
        </pc:sldMkLst>
      </pc:sldChg>
      <pc:sldChg chg="addSp delSp modSp add">
        <pc:chgData name="" userId="0a89f295da678ff3" providerId="LiveId" clId="{06D317B4-97FC-4982-8CE3-4F1CEA5A4D5B}" dt="2022-06-16T12:19:15.481" v="203" actId="1076"/>
        <pc:sldMkLst>
          <pc:docMk/>
          <pc:sldMk cId="454703513" sldId="293"/>
        </pc:sldMkLst>
        <pc:picChg chg="add del">
          <ac:chgData name="" userId="0a89f295da678ff3" providerId="LiveId" clId="{06D317B4-97FC-4982-8CE3-4F1CEA5A4D5B}" dt="2022-06-16T12:18:44.590" v="198"/>
          <ac:picMkLst>
            <pc:docMk/>
            <pc:sldMk cId="454703513" sldId="293"/>
            <ac:picMk id="2" creationId="{6BA9730E-59EE-41F1-91B9-CAED231ABCBE}"/>
          </ac:picMkLst>
        </pc:picChg>
        <pc:picChg chg="add mod">
          <ac:chgData name="" userId="0a89f295da678ff3" providerId="LiveId" clId="{06D317B4-97FC-4982-8CE3-4F1CEA5A4D5B}" dt="2022-06-16T12:19:15.481" v="203" actId="1076"/>
          <ac:picMkLst>
            <pc:docMk/>
            <pc:sldMk cId="454703513" sldId="293"/>
            <ac:picMk id="3" creationId="{08620581-CF06-4604-8911-7B80FD36E105}"/>
          </ac:picMkLst>
        </pc:picChg>
      </pc:sldChg>
      <pc:sldChg chg="addSp modSp add">
        <pc:chgData name="" userId="0a89f295da678ff3" providerId="LiveId" clId="{06D317B4-97FC-4982-8CE3-4F1CEA5A4D5B}" dt="2022-06-16T12:22:11.254" v="242" actId="20577"/>
        <pc:sldMkLst>
          <pc:docMk/>
          <pc:sldMk cId="3307212135" sldId="294"/>
        </pc:sldMkLst>
        <pc:spChg chg="add mod">
          <ac:chgData name="" userId="0a89f295da678ff3" providerId="LiveId" clId="{06D317B4-97FC-4982-8CE3-4F1CEA5A4D5B}" dt="2022-06-16T12:22:11.254" v="242" actId="20577"/>
          <ac:spMkLst>
            <pc:docMk/>
            <pc:sldMk cId="3307212135" sldId="294"/>
            <ac:spMk id="2" creationId="{1D376340-BD36-4750-B747-246221543382}"/>
          </ac:spMkLst>
        </pc:spChg>
        <pc:picChg chg="add mod">
          <ac:chgData name="" userId="0a89f295da678ff3" providerId="LiveId" clId="{06D317B4-97FC-4982-8CE3-4F1CEA5A4D5B}" dt="2022-06-16T12:21:03.945" v="231" actId="1076"/>
          <ac:picMkLst>
            <pc:docMk/>
            <pc:sldMk cId="3307212135" sldId="294"/>
            <ac:picMk id="3" creationId="{CA52BFD4-461F-4B8B-9223-48BF6366498C}"/>
          </ac:picMkLst>
        </pc:picChg>
      </pc:sldChg>
      <pc:sldChg chg="addSp delSp modSp add">
        <pc:chgData name="" userId="0a89f295da678ff3" providerId="LiveId" clId="{06D317B4-97FC-4982-8CE3-4F1CEA5A4D5B}" dt="2022-06-16T12:23:49.315" v="256" actId="1076"/>
        <pc:sldMkLst>
          <pc:docMk/>
          <pc:sldMk cId="3743479914" sldId="295"/>
        </pc:sldMkLst>
        <pc:spChg chg="add del mod">
          <ac:chgData name="" userId="0a89f295da678ff3" providerId="LiveId" clId="{06D317B4-97FC-4982-8CE3-4F1CEA5A4D5B}" dt="2022-06-16T12:21:47.035" v="235"/>
          <ac:spMkLst>
            <pc:docMk/>
            <pc:sldMk cId="3743479914" sldId="295"/>
            <ac:spMk id="2" creationId="{B0A89085-6E2D-430B-9402-10F512F7A6B1}"/>
          </ac:spMkLst>
        </pc:spChg>
        <pc:spChg chg="add mod">
          <ac:chgData name="" userId="0a89f295da678ff3" providerId="LiveId" clId="{06D317B4-97FC-4982-8CE3-4F1CEA5A4D5B}" dt="2022-06-16T12:22:47.755" v="250" actId="20577"/>
          <ac:spMkLst>
            <pc:docMk/>
            <pc:sldMk cId="3743479914" sldId="295"/>
            <ac:spMk id="3" creationId="{6911836B-4F61-456C-B472-37C8CE165833}"/>
          </ac:spMkLst>
        </pc:spChg>
        <pc:picChg chg="add mod">
          <ac:chgData name="" userId="0a89f295da678ff3" providerId="LiveId" clId="{06D317B4-97FC-4982-8CE3-4F1CEA5A4D5B}" dt="2022-06-16T12:23:49.315" v="256" actId="1076"/>
          <ac:picMkLst>
            <pc:docMk/>
            <pc:sldMk cId="3743479914" sldId="295"/>
            <ac:picMk id="5" creationId="{E4121C77-BECA-41B9-B8DB-6D03DBA0DEEB}"/>
          </ac:picMkLst>
        </pc:picChg>
      </pc:sldChg>
      <pc:sldChg chg="addSp modSp add">
        <pc:chgData name="" userId="0a89f295da678ff3" providerId="LiveId" clId="{06D317B4-97FC-4982-8CE3-4F1CEA5A4D5B}" dt="2022-06-16T12:32:47.440" v="310" actId="14100"/>
        <pc:sldMkLst>
          <pc:docMk/>
          <pc:sldMk cId="3262273347" sldId="296"/>
        </pc:sldMkLst>
        <pc:spChg chg="mod">
          <ac:chgData name="" userId="0a89f295da678ff3" providerId="LiveId" clId="{06D317B4-97FC-4982-8CE3-4F1CEA5A4D5B}" dt="2022-06-16T12:24:03.117" v="284" actId="20577"/>
          <ac:spMkLst>
            <pc:docMk/>
            <pc:sldMk cId="3262273347" sldId="296"/>
            <ac:spMk id="4" creationId="{BBDEA2D1-84C8-4D9E-A550-42DD3740535C}"/>
          </ac:spMkLst>
        </pc:spChg>
        <pc:picChg chg="add mod">
          <ac:chgData name="" userId="0a89f295da678ff3" providerId="LiveId" clId="{06D317B4-97FC-4982-8CE3-4F1CEA5A4D5B}" dt="2022-06-16T12:32:09.775" v="306" actId="14100"/>
          <ac:picMkLst>
            <pc:docMk/>
            <pc:sldMk cId="3262273347" sldId="296"/>
            <ac:picMk id="2" creationId="{12FAE3B3-31FF-4F4F-BE48-E07602A6BA5F}"/>
          </ac:picMkLst>
        </pc:picChg>
        <pc:picChg chg="add mod">
          <ac:chgData name="" userId="0a89f295da678ff3" providerId="LiveId" clId="{06D317B4-97FC-4982-8CE3-4F1CEA5A4D5B}" dt="2022-06-16T12:32:47.440" v="310" actId="14100"/>
          <ac:picMkLst>
            <pc:docMk/>
            <pc:sldMk cId="3262273347" sldId="296"/>
            <ac:picMk id="3" creationId="{7B4B7293-4F24-4A10-B2BA-30A206572E48}"/>
          </ac:picMkLst>
        </pc:picChg>
      </pc:sldChg>
      <pc:sldChg chg="addSp modSp add">
        <pc:chgData name="" userId="0a89f295da678ff3" providerId="LiveId" clId="{06D317B4-97FC-4982-8CE3-4F1CEA5A4D5B}" dt="2022-06-16T12:33:11.052" v="345" actId="20577"/>
        <pc:sldMkLst>
          <pc:docMk/>
          <pc:sldMk cId="2685231727" sldId="297"/>
        </pc:sldMkLst>
        <pc:spChg chg="add mod">
          <ac:chgData name="" userId="0a89f295da678ff3" providerId="LiveId" clId="{06D317B4-97FC-4982-8CE3-4F1CEA5A4D5B}" dt="2022-06-16T12:33:11.052" v="345" actId="20577"/>
          <ac:spMkLst>
            <pc:docMk/>
            <pc:sldMk cId="2685231727" sldId="297"/>
            <ac:spMk id="5" creationId="{B8F27FB2-888F-42F6-B109-4B9086465325}"/>
          </ac:spMkLst>
        </pc:spChg>
        <pc:picChg chg="add mod">
          <ac:chgData name="" userId="0a89f295da678ff3" providerId="LiveId" clId="{06D317B4-97FC-4982-8CE3-4F1CEA5A4D5B}" dt="2022-06-16T12:32:58.816" v="313" actId="1076"/>
          <ac:picMkLst>
            <pc:docMk/>
            <pc:sldMk cId="2685231727" sldId="297"/>
            <ac:picMk id="2" creationId="{6DFCB27A-B2E7-4889-974E-690A7A7FC29E}"/>
          </ac:picMkLst>
        </pc:picChg>
      </pc:sldChg>
      <pc:sldChg chg="addSp modSp add">
        <pc:chgData name="" userId="0a89f295da678ff3" providerId="LiveId" clId="{06D317B4-97FC-4982-8CE3-4F1CEA5A4D5B}" dt="2022-06-16T12:34:22.955" v="356" actId="1076"/>
        <pc:sldMkLst>
          <pc:docMk/>
          <pc:sldMk cId="296504808" sldId="298"/>
        </pc:sldMkLst>
        <pc:picChg chg="add mod">
          <ac:chgData name="" userId="0a89f295da678ff3" providerId="LiveId" clId="{06D317B4-97FC-4982-8CE3-4F1CEA5A4D5B}" dt="2022-06-16T12:33:44.863" v="349" actId="14100"/>
          <ac:picMkLst>
            <pc:docMk/>
            <pc:sldMk cId="296504808" sldId="298"/>
            <ac:picMk id="2" creationId="{C26FC241-35E9-48E3-A7B9-AAC572F25A74}"/>
          </ac:picMkLst>
        </pc:picChg>
        <pc:picChg chg="add mod">
          <ac:chgData name="" userId="0a89f295da678ff3" providerId="LiveId" clId="{06D317B4-97FC-4982-8CE3-4F1CEA5A4D5B}" dt="2022-06-16T12:33:53.002" v="352" actId="1076"/>
          <ac:picMkLst>
            <pc:docMk/>
            <pc:sldMk cId="296504808" sldId="298"/>
            <ac:picMk id="3" creationId="{0527EED5-64F7-42C5-AD4A-EAA67A1CB39A}"/>
          </ac:picMkLst>
        </pc:picChg>
        <pc:picChg chg="add mod">
          <ac:chgData name="" userId="0a89f295da678ff3" providerId="LiveId" clId="{06D317B4-97FC-4982-8CE3-4F1CEA5A4D5B}" dt="2022-06-16T12:34:22.955" v="356" actId="1076"/>
          <ac:picMkLst>
            <pc:docMk/>
            <pc:sldMk cId="296504808" sldId="298"/>
            <ac:picMk id="5" creationId="{BA1F314B-CB11-436B-9A3A-D102E2BE26E1}"/>
          </ac:picMkLst>
        </pc:picChg>
      </pc:sldChg>
      <pc:sldChg chg="addSp modSp add ord">
        <pc:chgData name="" userId="0a89f295da678ff3" providerId="LiveId" clId="{06D317B4-97FC-4982-8CE3-4F1CEA5A4D5B}" dt="2022-06-16T12:26:00.421" v="303"/>
        <pc:sldMkLst>
          <pc:docMk/>
          <pc:sldMk cId="2534786600" sldId="299"/>
        </pc:sldMkLst>
        <pc:picChg chg="add mod">
          <ac:chgData name="" userId="0a89f295da678ff3" providerId="LiveId" clId="{06D317B4-97FC-4982-8CE3-4F1CEA5A4D5B}" dt="2022-06-16T12:25:56.003" v="301" actId="1076"/>
          <ac:picMkLst>
            <pc:docMk/>
            <pc:sldMk cId="2534786600" sldId="299"/>
            <ac:picMk id="2" creationId="{B01A29D7-EA8D-42D1-B9C5-B679110393D0}"/>
          </ac:picMkLst>
        </pc:picChg>
        <pc:picChg chg="add mod">
          <ac:chgData name="" userId="0a89f295da678ff3" providerId="LiveId" clId="{06D317B4-97FC-4982-8CE3-4F1CEA5A4D5B}" dt="2022-06-16T12:25:56.979" v="302" actId="1076"/>
          <ac:picMkLst>
            <pc:docMk/>
            <pc:sldMk cId="2534786600" sldId="299"/>
            <ac:picMk id="3" creationId="{FA70AF96-5D4F-4A4E-83CA-D50D2FFEAD27}"/>
          </ac:picMkLst>
        </pc:picChg>
      </pc:sldChg>
      <pc:sldChg chg="addSp delSp modSp add">
        <pc:chgData name="" userId="0a89f295da678ff3" providerId="LiveId" clId="{06D317B4-97FC-4982-8CE3-4F1CEA5A4D5B}" dt="2022-06-16T12:36:43.519" v="379" actId="1076"/>
        <pc:sldMkLst>
          <pc:docMk/>
          <pc:sldMk cId="2745331869" sldId="300"/>
        </pc:sldMkLst>
        <pc:picChg chg="del">
          <ac:chgData name="" userId="0a89f295da678ff3" providerId="LiveId" clId="{06D317B4-97FC-4982-8CE3-4F1CEA5A4D5B}" dt="2022-06-16T12:34:50.430" v="362" actId="478"/>
          <ac:picMkLst>
            <pc:docMk/>
            <pc:sldMk cId="2745331869" sldId="300"/>
            <ac:picMk id="2" creationId="{C26FC241-35E9-48E3-A7B9-AAC572F25A74}"/>
          </ac:picMkLst>
        </pc:picChg>
        <pc:picChg chg="del">
          <ac:chgData name="" userId="0a89f295da678ff3" providerId="LiveId" clId="{06D317B4-97FC-4982-8CE3-4F1CEA5A4D5B}" dt="2022-06-16T12:34:49.002" v="360" actId="478"/>
          <ac:picMkLst>
            <pc:docMk/>
            <pc:sldMk cId="2745331869" sldId="300"/>
            <ac:picMk id="3" creationId="{0527EED5-64F7-42C5-AD4A-EAA67A1CB39A}"/>
          </ac:picMkLst>
        </pc:picChg>
        <pc:picChg chg="del">
          <ac:chgData name="" userId="0a89f295da678ff3" providerId="LiveId" clId="{06D317B4-97FC-4982-8CE3-4F1CEA5A4D5B}" dt="2022-06-16T12:34:49.479" v="361" actId="478"/>
          <ac:picMkLst>
            <pc:docMk/>
            <pc:sldMk cId="2745331869" sldId="300"/>
            <ac:picMk id="5" creationId="{BA1F314B-CB11-436B-9A3A-D102E2BE26E1}"/>
          </ac:picMkLst>
        </pc:picChg>
        <pc:picChg chg="add mod">
          <ac:chgData name="" userId="0a89f295da678ff3" providerId="LiveId" clId="{06D317B4-97FC-4982-8CE3-4F1CEA5A4D5B}" dt="2022-06-16T12:35:21.031" v="371" actId="1076"/>
          <ac:picMkLst>
            <pc:docMk/>
            <pc:sldMk cId="2745331869" sldId="300"/>
            <ac:picMk id="7" creationId="{FC6629F6-2C56-4B98-862C-A01991DAA5CB}"/>
          </ac:picMkLst>
        </pc:picChg>
        <pc:picChg chg="add mod">
          <ac:chgData name="" userId="0a89f295da678ff3" providerId="LiveId" clId="{06D317B4-97FC-4982-8CE3-4F1CEA5A4D5B}" dt="2022-06-16T12:35:55.710" v="373" actId="1076"/>
          <ac:picMkLst>
            <pc:docMk/>
            <pc:sldMk cId="2745331869" sldId="300"/>
            <ac:picMk id="8" creationId="{02718CAA-ED9A-4269-9932-F0A0466D7385}"/>
          </ac:picMkLst>
        </pc:picChg>
        <pc:picChg chg="add mod">
          <ac:chgData name="" userId="0a89f295da678ff3" providerId="LiveId" clId="{06D317B4-97FC-4982-8CE3-4F1CEA5A4D5B}" dt="2022-06-16T12:36:40.886" v="378" actId="1076"/>
          <ac:picMkLst>
            <pc:docMk/>
            <pc:sldMk cId="2745331869" sldId="300"/>
            <ac:picMk id="9" creationId="{A692947F-C722-4FDF-A87B-33817BF37CE8}"/>
          </ac:picMkLst>
        </pc:picChg>
        <pc:picChg chg="add mod">
          <ac:chgData name="" userId="0a89f295da678ff3" providerId="LiveId" clId="{06D317B4-97FC-4982-8CE3-4F1CEA5A4D5B}" dt="2022-06-16T12:36:43.519" v="379" actId="1076"/>
          <ac:picMkLst>
            <pc:docMk/>
            <pc:sldMk cId="2745331869" sldId="300"/>
            <ac:picMk id="10" creationId="{167C9205-2D4E-4A99-A0E6-0352FA89D4B3}"/>
          </ac:picMkLst>
        </pc:picChg>
      </pc:sldChg>
      <pc:sldChg chg="add del">
        <pc:chgData name="" userId="0a89f295da678ff3" providerId="LiveId" clId="{06D317B4-97FC-4982-8CE3-4F1CEA5A4D5B}" dt="2022-06-16T12:34:58.264" v="369" actId="2696"/>
        <pc:sldMkLst>
          <pc:docMk/>
          <pc:sldMk cId="984139519" sldId="301"/>
        </pc:sldMkLst>
      </pc:sldChg>
      <pc:sldChg chg="add del">
        <pc:chgData name="" userId="0a89f295da678ff3" providerId="LiveId" clId="{06D317B4-97FC-4982-8CE3-4F1CEA5A4D5B}" dt="2022-06-16T12:34:57.210" v="367" actId="2696"/>
        <pc:sldMkLst>
          <pc:docMk/>
          <pc:sldMk cId="3827047551" sldId="302"/>
        </pc:sldMkLst>
      </pc:sldChg>
      <pc:sldChg chg="add del">
        <pc:chgData name="" userId="0a89f295da678ff3" providerId="LiveId" clId="{06D317B4-97FC-4982-8CE3-4F1CEA5A4D5B}" dt="2022-06-16T12:34:57.786" v="368" actId="2696"/>
        <pc:sldMkLst>
          <pc:docMk/>
          <pc:sldMk cId="2488411348" sldId="303"/>
        </pc:sldMkLst>
      </pc:sldChg>
      <pc:sldChg chg="addSp delSp modSp add">
        <pc:chgData name="" userId="0a89f295da678ff3" providerId="LiveId" clId="{06D317B4-97FC-4982-8CE3-4F1CEA5A4D5B}" dt="2022-06-16T12:39:29.342" v="462" actId="1076"/>
        <pc:sldMkLst>
          <pc:docMk/>
          <pc:sldMk cId="4291596391" sldId="304"/>
        </pc:sldMkLst>
        <pc:spChg chg="mod">
          <ac:chgData name="" userId="0a89f295da678ff3" providerId="LiveId" clId="{06D317B4-97FC-4982-8CE3-4F1CEA5A4D5B}" dt="2022-06-16T12:36:54.575" v="404" actId="20577"/>
          <ac:spMkLst>
            <pc:docMk/>
            <pc:sldMk cId="4291596391" sldId="304"/>
            <ac:spMk id="4" creationId="{BBDEA2D1-84C8-4D9E-A550-42DD3740535C}"/>
          </ac:spMkLst>
        </pc:spChg>
        <pc:spChg chg="add mod">
          <ac:chgData name="" userId="0a89f295da678ff3" providerId="LiveId" clId="{06D317B4-97FC-4982-8CE3-4F1CEA5A4D5B}" dt="2022-06-16T12:39:20.457" v="461" actId="20577"/>
          <ac:spMkLst>
            <pc:docMk/>
            <pc:sldMk cId="4291596391" sldId="304"/>
            <ac:spMk id="7" creationId="{206EC630-8565-4581-80AE-293BD091818F}"/>
          </ac:spMkLst>
        </pc:spChg>
        <pc:picChg chg="add mod">
          <ac:chgData name="" userId="0a89f295da678ff3" providerId="LiveId" clId="{06D317B4-97FC-4982-8CE3-4F1CEA5A4D5B}" dt="2022-06-16T12:39:29.342" v="462" actId="1076"/>
          <ac:picMkLst>
            <pc:docMk/>
            <pc:sldMk cId="4291596391" sldId="304"/>
            <ac:picMk id="2" creationId="{0358ABF9-AA32-465F-961C-9BA1070E4119}"/>
          </ac:picMkLst>
        </pc:picChg>
        <pc:picChg chg="add del">
          <ac:chgData name="" userId="0a89f295da678ff3" providerId="LiveId" clId="{06D317B4-97FC-4982-8CE3-4F1CEA5A4D5B}" dt="2022-06-16T12:38:40.031" v="426"/>
          <ac:picMkLst>
            <pc:docMk/>
            <pc:sldMk cId="4291596391" sldId="304"/>
            <ac:picMk id="3" creationId="{B0EF125F-F447-4D65-BF0F-3AEB125268AC}"/>
          </ac:picMkLst>
        </pc:picChg>
      </pc:sldChg>
      <pc:sldChg chg="add del">
        <pc:chgData name="" userId="0a89f295da678ff3" providerId="LiveId" clId="{06D317B4-97FC-4982-8CE3-4F1CEA5A4D5B}" dt="2022-06-16T12:36:58.214" v="405" actId="2696"/>
        <pc:sldMkLst>
          <pc:docMk/>
          <pc:sldMk cId="323807643" sldId="30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ED7646-5325-4F76-A0CA-1A64A574BBA6}" type="datetimeFigureOut">
              <a:rPr lang="zh-CN" altLang="en-US" smtClean="0"/>
              <a:t>2022/6/16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69123-6075-4FCE-8707-DD2B5FA7CD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093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如下图所示，内容相同的文件指向的是文件池中的同一个文件，尽管这两个文件属于不 同的用户，所在的目录不相同，甚至文件名及其后缀也不同。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69123-6075-4FCE-8707-DD2B5FA7CD4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106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DB992114-ED40-4731-8519-BC86673DEB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939" t="-331" r="309" b="27609"/>
          <a:stretch/>
        </p:blipFill>
        <p:spPr>
          <a:xfrm>
            <a:off x="0" y="4925961"/>
            <a:ext cx="2251587" cy="193203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2632117-98F0-4A36-83F4-CF5F94B721A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87598" y="2130199"/>
            <a:ext cx="6105427" cy="1130146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 dirty="0"/>
              <a:t>单击此处</a:t>
            </a:r>
            <a:br>
              <a:rPr lang="en-US" altLang="zh-CN" dirty="0"/>
            </a:br>
            <a:r>
              <a:rPr lang="zh-CN" altLang="en-US" dirty="0"/>
              <a:t>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73EE564-7B9D-4A8B-8B80-A793C8E277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87599" y="3978670"/>
            <a:ext cx="2768863" cy="281576"/>
          </a:xfrm>
        </p:spPr>
        <p:txBody>
          <a:bodyPr>
            <a:normAutofit/>
          </a:bodyPr>
          <a:lstStyle>
            <a:lvl1pPr marL="0" indent="0" algn="l">
              <a:buNone/>
              <a:defRPr sz="1500" b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单击此处编辑姓名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9" name="任意多边形 25">
            <a:extLst>
              <a:ext uri="{FF2B5EF4-FFF2-40B4-BE49-F238E27FC236}">
                <a16:creationId xmlns:a16="http://schemas.microsoft.com/office/drawing/2014/main" id="{E3BF4688-6835-4793-A084-3A5F745D31CD}"/>
              </a:ext>
            </a:extLst>
          </p:cNvPr>
          <p:cNvSpPr/>
          <p:nvPr userDrawn="1"/>
        </p:nvSpPr>
        <p:spPr>
          <a:xfrm rot="10800000">
            <a:off x="3270515" y="1130300"/>
            <a:ext cx="8249973" cy="4597081"/>
          </a:xfrm>
          <a:custGeom>
            <a:avLst/>
            <a:gdLst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139756 h 4508626"/>
              <a:gd name="connsiteX3" fmla="*/ 6762786 w 6826313"/>
              <a:gd name="connsiteY3" fmla="*/ 2139756 h 4508626"/>
              <a:gd name="connsiteX4" fmla="*/ 0 w 6826313"/>
              <a:gd name="connsiteY4" fmla="*/ 0 h 4508626"/>
              <a:gd name="connsiteX5" fmla="*/ 6826313 w 6826313"/>
              <a:gd name="connsiteY5" fmla="*/ 0 h 4508626"/>
              <a:gd name="connsiteX6" fmla="*/ 6826313 w 6826313"/>
              <a:gd name="connsiteY6" fmla="*/ 959382 h 4508626"/>
              <a:gd name="connsiteX7" fmla="*/ 6762786 w 6826313"/>
              <a:gd name="connsiteY7" fmla="*/ 959382 h 4508626"/>
              <a:gd name="connsiteX8" fmla="*/ 6762786 w 6826313"/>
              <a:gd name="connsiteY8" fmla="*/ 63527 h 4508626"/>
              <a:gd name="connsiteX9" fmla="*/ 63527 w 6826313"/>
              <a:gd name="connsiteY9" fmla="*/ 63527 h 4508626"/>
              <a:gd name="connsiteX10" fmla="*/ 63527 w 6826313"/>
              <a:gd name="connsiteY10" fmla="*/ 4445099 h 4508626"/>
              <a:gd name="connsiteX11" fmla="*/ 6762786 w 6826313"/>
              <a:gd name="connsiteY11" fmla="*/ 4445099 h 4508626"/>
              <a:gd name="connsiteX12" fmla="*/ 6762786 w 6826313"/>
              <a:gd name="connsiteY12" fmla="*/ 3756057 h 4508626"/>
              <a:gd name="connsiteX13" fmla="*/ 6826313 w 6826313"/>
              <a:gd name="connsiteY13" fmla="*/ 3756057 h 4508626"/>
              <a:gd name="connsiteX14" fmla="*/ 6826313 w 6826313"/>
              <a:gd name="connsiteY14" fmla="*/ 4508626 h 4508626"/>
              <a:gd name="connsiteX15" fmla="*/ 0 w 6826313"/>
              <a:gd name="connsiteY15" fmla="*/ 4508626 h 4508626"/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139756 h 4508626"/>
              <a:gd name="connsiteX3" fmla="*/ 6762786 w 6826313"/>
              <a:gd name="connsiteY3" fmla="*/ 2363957 h 4508626"/>
              <a:gd name="connsiteX4" fmla="*/ 6762786 w 6826313"/>
              <a:gd name="connsiteY4" fmla="*/ 1876457 h 4508626"/>
              <a:gd name="connsiteX5" fmla="*/ 0 w 6826313"/>
              <a:gd name="connsiteY5" fmla="*/ 0 h 4508626"/>
              <a:gd name="connsiteX6" fmla="*/ 6826313 w 6826313"/>
              <a:gd name="connsiteY6" fmla="*/ 0 h 4508626"/>
              <a:gd name="connsiteX7" fmla="*/ 6826313 w 6826313"/>
              <a:gd name="connsiteY7" fmla="*/ 959382 h 4508626"/>
              <a:gd name="connsiteX8" fmla="*/ 6762786 w 6826313"/>
              <a:gd name="connsiteY8" fmla="*/ 959382 h 4508626"/>
              <a:gd name="connsiteX9" fmla="*/ 6762786 w 6826313"/>
              <a:gd name="connsiteY9" fmla="*/ 63527 h 4508626"/>
              <a:gd name="connsiteX10" fmla="*/ 63527 w 6826313"/>
              <a:gd name="connsiteY10" fmla="*/ 63527 h 4508626"/>
              <a:gd name="connsiteX11" fmla="*/ 63527 w 6826313"/>
              <a:gd name="connsiteY11" fmla="*/ 4445099 h 4508626"/>
              <a:gd name="connsiteX12" fmla="*/ 6762786 w 6826313"/>
              <a:gd name="connsiteY12" fmla="*/ 4445099 h 4508626"/>
              <a:gd name="connsiteX13" fmla="*/ 6762786 w 6826313"/>
              <a:gd name="connsiteY13" fmla="*/ 3756057 h 4508626"/>
              <a:gd name="connsiteX14" fmla="*/ 6826313 w 6826313"/>
              <a:gd name="connsiteY14" fmla="*/ 3756057 h 4508626"/>
              <a:gd name="connsiteX15" fmla="*/ 6826313 w 6826313"/>
              <a:gd name="connsiteY15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401324 h 4508626"/>
              <a:gd name="connsiteX3" fmla="*/ 6762786 w 6826313"/>
              <a:gd name="connsiteY3" fmla="*/ 2363957 h 4508626"/>
              <a:gd name="connsiteX4" fmla="*/ 6762786 w 6826313"/>
              <a:gd name="connsiteY4" fmla="*/ 1876457 h 4508626"/>
              <a:gd name="connsiteX5" fmla="*/ 0 w 6826313"/>
              <a:gd name="connsiteY5" fmla="*/ 0 h 4508626"/>
              <a:gd name="connsiteX6" fmla="*/ 6826313 w 6826313"/>
              <a:gd name="connsiteY6" fmla="*/ 0 h 4508626"/>
              <a:gd name="connsiteX7" fmla="*/ 6826313 w 6826313"/>
              <a:gd name="connsiteY7" fmla="*/ 959382 h 4508626"/>
              <a:gd name="connsiteX8" fmla="*/ 6762786 w 6826313"/>
              <a:gd name="connsiteY8" fmla="*/ 959382 h 4508626"/>
              <a:gd name="connsiteX9" fmla="*/ 6762786 w 6826313"/>
              <a:gd name="connsiteY9" fmla="*/ 63527 h 4508626"/>
              <a:gd name="connsiteX10" fmla="*/ 63527 w 6826313"/>
              <a:gd name="connsiteY10" fmla="*/ 63527 h 4508626"/>
              <a:gd name="connsiteX11" fmla="*/ 63527 w 6826313"/>
              <a:gd name="connsiteY11" fmla="*/ 4445099 h 4508626"/>
              <a:gd name="connsiteX12" fmla="*/ 6762786 w 6826313"/>
              <a:gd name="connsiteY12" fmla="*/ 4445099 h 4508626"/>
              <a:gd name="connsiteX13" fmla="*/ 6762786 w 6826313"/>
              <a:gd name="connsiteY13" fmla="*/ 3756057 h 4508626"/>
              <a:gd name="connsiteX14" fmla="*/ 6826313 w 6826313"/>
              <a:gd name="connsiteY14" fmla="*/ 3756057 h 4508626"/>
              <a:gd name="connsiteX15" fmla="*/ 6826313 w 6826313"/>
              <a:gd name="connsiteY15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401324 h 4508626"/>
              <a:gd name="connsiteX3" fmla="*/ 6762786 w 6826313"/>
              <a:gd name="connsiteY3" fmla="*/ 2363957 h 4508626"/>
              <a:gd name="connsiteX4" fmla="*/ 6762786 w 6826313"/>
              <a:gd name="connsiteY4" fmla="*/ 1876457 h 4508626"/>
              <a:gd name="connsiteX5" fmla="*/ 0 w 6826313"/>
              <a:gd name="connsiteY5" fmla="*/ 0 h 4508626"/>
              <a:gd name="connsiteX6" fmla="*/ 6826313 w 6826313"/>
              <a:gd name="connsiteY6" fmla="*/ 0 h 4508626"/>
              <a:gd name="connsiteX7" fmla="*/ 6826313 w 6826313"/>
              <a:gd name="connsiteY7" fmla="*/ 959382 h 4508626"/>
              <a:gd name="connsiteX8" fmla="*/ 6762786 w 6826313"/>
              <a:gd name="connsiteY8" fmla="*/ 959382 h 4508626"/>
              <a:gd name="connsiteX9" fmla="*/ 6762786 w 6826313"/>
              <a:gd name="connsiteY9" fmla="*/ 63527 h 4508626"/>
              <a:gd name="connsiteX10" fmla="*/ 63527 w 6826313"/>
              <a:gd name="connsiteY10" fmla="*/ 63527 h 4508626"/>
              <a:gd name="connsiteX11" fmla="*/ 63527 w 6826313"/>
              <a:gd name="connsiteY11" fmla="*/ 4445099 h 4508626"/>
              <a:gd name="connsiteX12" fmla="*/ 6762786 w 6826313"/>
              <a:gd name="connsiteY12" fmla="*/ 4445099 h 4508626"/>
              <a:gd name="connsiteX13" fmla="*/ 6762786 w 6826313"/>
              <a:gd name="connsiteY13" fmla="*/ 3544311 h 4508626"/>
              <a:gd name="connsiteX14" fmla="*/ 6826313 w 6826313"/>
              <a:gd name="connsiteY14" fmla="*/ 3756057 h 4508626"/>
              <a:gd name="connsiteX15" fmla="*/ 6826313 w 6826313"/>
              <a:gd name="connsiteY15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401324 h 4508626"/>
              <a:gd name="connsiteX3" fmla="*/ 6762786 w 6826313"/>
              <a:gd name="connsiteY3" fmla="*/ 2363957 h 4508626"/>
              <a:gd name="connsiteX4" fmla="*/ 6762786 w 6826313"/>
              <a:gd name="connsiteY4" fmla="*/ 1876457 h 4508626"/>
              <a:gd name="connsiteX5" fmla="*/ 0 w 6826313"/>
              <a:gd name="connsiteY5" fmla="*/ 0 h 4508626"/>
              <a:gd name="connsiteX6" fmla="*/ 6826313 w 6826313"/>
              <a:gd name="connsiteY6" fmla="*/ 0 h 4508626"/>
              <a:gd name="connsiteX7" fmla="*/ 6826313 w 6826313"/>
              <a:gd name="connsiteY7" fmla="*/ 959382 h 4508626"/>
              <a:gd name="connsiteX8" fmla="*/ 6762786 w 6826313"/>
              <a:gd name="connsiteY8" fmla="*/ 959382 h 4508626"/>
              <a:gd name="connsiteX9" fmla="*/ 6762786 w 6826313"/>
              <a:gd name="connsiteY9" fmla="*/ 63527 h 4508626"/>
              <a:gd name="connsiteX10" fmla="*/ 63527 w 6826313"/>
              <a:gd name="connsiteY10" fmla="*/ 63527 h 4508626"/>
              <a:gd name="connsiteX11" fmla="*/ 63527 w 6826313"/>
              <a:gd name="connsiteY11" fmla="*/ 4445099 h 4508626"/>
              <a:gd name="connsiteX12" fmla="*/ 6762786 w 6826313"/>
              <a:gd name="connsiteY12" fmla="*/ 4445099 h 4508626"/>
              <a:gd name="connsiteX13" fmla="*/ 6762786 w 6826313"/>
              <a:gd name="connsiteY13" fmla="*/ 3544311 h 4508626"/>
              <a:gd name="connsiteX14" fmla="*/ 6821059 w 6826313"/>
              <a:gd name="connsiteY14" fmla="*/ 3600361 h 4508626"/>
              <a:gd name="connsiteX15" fmla="*/ 6826313 w 6826313"/>
              <a:gd name="connsiteY15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826313" h="4508626">
                <a:moveTo>
                  <a:pt x="6762786" y="1876457"/>
                </a:moveTo>
                <a:lnTo>
                  <a:pt x="6826313" y="1876457"/>
                </a:lnTo>
                <a:lnTo>
                  <a:pt x="6826313" y="2401324"/>
                </a:lnTo>
                <a:cubicBezTo>
                  <a:pt x="6805137" y="2401324"/>
                  <a:pt x="6783962" y="2363957"/>
                  <a:pt x="6762786" y="2363957"/>
                </a:cubicBezTo>
                <a:lnTo>
                  <a:pt x="6762786" y="1876457"/>
                </a:lnTo>
                <a:close/>
                <a:moveTo>
                  <a:pt x="0" y="0"/>
                </a:moveTo>
                <a:lnTo>
                  <a:pt x="6826313" y="0"/>
                </a:lnTo>
                <a:lnTo>
                  <a:pt x="6826313" y="959382"/>
                </a:lnTo>
                <a:lnTo>
                  <a:pt x="6762786" y="959382"/>
                </a:lnTo>
                <a:lnTo>
                  <a:pt x="6762786" y="63527"/>
                </a:lnTo>
                <a:lnTo>
                  <a:pt x="63527" y="63527"/>
                </a:lnTo>
                <a:lnTo>
                  <a:pt x="63527" y="4445099"/>
                </a:lnTo>
                <a:lnTo>
                  <a:pt x="6762786" y="4445099"/>
                </a:lnTo>
                <a:lnTo>
                  <a:pt x="6762786" y="3544311"/>
                </a:lnTo>
                <a:lnTo>
                  <a:pt x="6821059" y="3600361"/>
                </a:lnTo>
                <a:cubicBezTo>
                  <a:pt x="6822810" y="3903116"/>
                  <a:pt x="6824562" y="4205871"/>
                  <a:pt x="6826313" y="4508626"/>
                </a:cubicBezTo>
                <a:lnTo>
                  <a:pt x="0" y="45086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8551DECD-15BC-4C0A-80F6-76F156BB65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813" y="62631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E9CA52C5-337B-4622-8283-E3A3B17713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89559" y="4369292"/>
            <a:ext cx="2766903" cy="317669"/>
          </a:xfrm>
        </p:spPr>
        <p:txBody>
          <a:bodyPr/>
          <a:lstStyle>
            <a:lvl1pPr marL="0" indent="0">
              <a:buNone/>
              <a:defRPr sz="1500" b="0"/>
            </a:lvl1pPr>
          </a:lstStyle>
          <a:p>
            <a:pPr lvl="0"/>
            <a:r>
              <a:rPr lang="zh-CN" altLang="en-US" dirty="0"/>
              <a:t>单击此处编辑单位或日期</a:t>
            </a:r>
          </a:p>
        </p:txBody>
      </p:sp>
    </p:spTree>
    <p:extLst>
      <p:ext uri="{BB962C8B-B14F-4D97-AF65-F5344CB8AC3E}">
        <p14:creationId xmlns:p14="http://schemas.microsoft.com/office/powerpoint/2010/main" val="1206049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板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583616A-7242-4BFF-BA46-DB13FBA1DC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3193"/>
          <a:stretch/>
        </p:blipFill>
        <p:spPr>
          <a:xfrm>
            <a:off x="9237869" y="1052513"/>
            <a:ext cx="2954132" cy="52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2219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583616A-7242-4BFF-BA46-DB13FBA1DC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3193"/>
          <a:stretch/>
        </p:blipFill>
        <p:spPr>
          <a:xfrm>
            <a:off x="9237869" y="1052513"/>
            <a:ext cx="2954132" cy="520033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BFCAD8C-B2EE-47AA-A13D-C93FF222D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891770"/>
            <a:ext cx="4588562" cy="53723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79C821-1C8E-4984-8FEA-350D3D939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3618502"/>
            <a:ext cx="4588562" cy="1019485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282102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F92E8AD-222C-4F2E-B1D7-06F533CDFE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3193"/>
          <a:stretch/>
        </p:blipFill>
        <p:spPr>
          <a:xfrm>
            <a:off x="11028320" y="4809503"/>
            <a:ext cx="1163680" cy="2048497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D86EAB-799C-48D8-A626-1238E7BAE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0" name="标题 9">
            <a:extLst>
              <a:ext uri="{FF2B5EF4-FFF2-40B4-BE49-F238E27FC236}">
                <a16:creationId xmlns:a16="http://schemas.microsoft.com/office/drawing/2014/main" id="{8E06138A-85BB-49F5-8761-06B5BFC3D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4" name="日期占位符 13">
            <a:extLst>
              <a:ext uri="{FF2B5EF4-FFF2-40B4-BE49-F238E27FC236}">
                <a16:creationId xmlns:a16="http://schemas.microsoft.com/office/drawing/2014/main" id="{7B90659C-20C2-4B5C-A089-FBE023574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5" name="页脚占位符 14">
            <a:extLst>
              <a:ext uri="{FF2B5EF4-FFF2-40B4-BE49-F238E27FC236}">
                <a16:creationId xmlns:a16="http://schemas.microsoft.com/office/drawing/2014/main" id="{A8F0C632-737C-468D-90C3-CE96159B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F01F0AD1-51C8-4255-ADDC-C3B3EC7E6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488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32DA3F0-8DFE-413D-A4CD-ACBCCC3E5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3193"/>
          <a:stretch/>
        </p:blipFill>
        <p:spPr>
          <a:xfrm>
            <a:off x="11028320" y="4809503"/>
            <a:ext cx="1163680" cy="204849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6ACB8BB-85F6-453C-B8E9-61765BEDB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0DA26C3-8EBD-47D3-BF15-1DD3A2277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939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D74DEA1-D229-48A9-B341-176E8047AF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3193"/>
          <a:stretch/>
        </p:blipFill>
        <p:spPr>
          <a:xfrm>
            <a:off x="9237869" y="1052513"/>
            <a:ext cx="2954132" cy="52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13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44B17046-9304-411D-B136-6CE1E21D4605}"/>
              </a:ext>
            </a:extLst>
          </p:cNvPr>
          <p:cNvGrpSpPr/>
          <p:nvPr userDrawn="1"/>
        </p:nvGrpSpPr>
        <p:grpSpPr>
          <a:xfrm rot="19976833">
            <a:off x="677043" y="138257"/>
            <a:ext cx="6581166" cy="6581166"/>
            <a:chOff x="1337912" y="7055318"/>
            <a:chExt cx="4273616" cy="4273616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D27ADD4D-B4CA-4B1C-8609-2D6450D38F7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1" t="2701" r="2778" b="2973"/>
            <a:stretch/>
          </p:blipFill>
          <p:spPr>
            <a:xfrm>
              <a:off x="1337912" y="7064942"/>
              <a:ext cx="4273616" cy="4254367"/>
            </a:xfrm>
            <a:prstGeom prst="ellipse">
              <a:avLst/>
            </a:prstGeom>
          </p:spPr>
        </p:pic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81C7322A-E331-484E-9E5E-D88857E4C822}"/>
                </a:ext>
              </a:extLst>
            </p:cNvPr>
            <p:cNvSpPr/>
            <p:nvPr userDrawn="1"/>
          </p:nvSpPr>
          <p:spPr>
            <a:xfrm>
              <a:off x="1337912" y="7055317"/>
              <a:ext cx="4273616" cy="4273616"/>
            </a:xfrm>
            <a:prstGeom prst="ellipse">
              <a:avLst/>
            </a:prstGeom>
            <a:solidFill>
              <a:schemeClr val="bg1">
                <a:alpha val="94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F2632117-98F0-4A36-83F4-CF5F94B721A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87598" y="2391494"/>
            <a:ext cx="5134992" cy="719861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 dirty="0"/>
              <a:t>恳请指正</a:t>
            </a:r>
          </a:p>
        </p:txBody>
      </p:sp>
      <p:sp>
        <p:nvSpPr>
          <p:cNvPr id="9" name="任意多边形 25">
            <a:extLst>
              <a:ext uri="{FF2B5EF4-FFF2-40B4-BE49-F238E27FC236}">
                <a16:creationId xmlns:a16="http://schemas.microsoft.com/office/drawing/2014/main" id="{E3BF4688-6835-4793-A084-3A5F745D31CD}"/>
              </a:ext>
            </a:extLst>
          </p:cNvPr>
          <p:cNvSpPr/>
          <p:nvPr userDrawn="1"/>
        </p:nvSpPr>
        <p:spPr>
          <a:xfrm rot="10800000">
            <a:off x="3262047" y="1130300"/>
            <a:ext cx="8258441" cy="4597081"/>
          </a:xfrm>
          <a:custGeom>
            <a:avLst/>
            <a:gdLst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139756 h 4508626"/>
              <a:gd name="connsiteX3" fmla="*/ 6762786 w 6826313"/>
              <a:gd name="connsiteY3" fmla="*/ 2139756 h 4508626"/>
              <a:gd name="connsiteX4" fmla="*/ 0 w 6826313"/>
              <a:gd name="connsiteY4" fmla="*/ 0 h 4508626"/>
              <a:gd name="connsiteX5" fmla="*/ 6826313 w 6826313"/>
              <a:gd name="connsiteY5" fmla="*/ 0 h 4508626"/>
              <a:gd name="connsiteX6" fmla="*/ 6826313 w 6826313"/>
              <a:gd name="connsiteY6" fmla="*/ 959382 h 4508626"/>
              <a:gd name="connsiteX7" fmla="*/ 6762786 w 6826313"/>
              <a:gd name="connsiteY7" fmla="*/ 959382 h 4508626"/>
              <a:gd name="connsiteX8" fmla="*/ 6762786 w 6826313"/>
              <a:gd name="connsiteY8" fmla="*/ 63527 h 4508626"/>
              <a:gd name="connsiteX9" fmla="*/ 63527 w 6826313"/>
              <a:gd name="connsiteY9" fmla="*/ 63527 h 4508626"/>
              <a:gd name="connsiteX10" fmla="*/ 63527 w 6826313"/>
              <a:gd name="connsiteY10" fmla="*/ 4445099 h 4508626"/>
              <a:gd name="connsiteX11" fmla="*/ 6762786 w 6826313"/>
              <a:gd name="connsiteY11" fmla="*/ 4445099 h 4508626"/>
              <a:gd name="connsiteX12" fmla="*/ 6762786 w 6826313"/>
              <a:gd name="connsiteY12" fmla="*/ 3756057 h 4508626"/>
              <a:gd name="connsiteX13" fmla="*/ 6826313 w 6826313"/>
              <a:gd name="connsiteY13" fmla="*/ 3756057 h 4508626"/>
              <a:gd name="connsiteX14" fmla="*/ 6826313 w 6826313"/>
              <a:gd name="connsiteY14" fmla="*/ 4508626 h 4508626"/>
              <a:gd name="connsiteX15" fmla="*/ 0 w 6826313"/>
              <a:gd name="connsiteY15" fmla="*/ 4508626 h 4508626"/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476058 h 4508626"/>
              <a:gd name="connsiteX3" fmla="*/ 6762786 w 6826313"/>
              <a:gd name="connsiteY3" fmla="*/ 2139756 h 4508626"/>
              <a:gd name="connsiteX4" fmla="*/ 6762786 w 6826313"/>
              <a:gd name="connsiteY4" fmla="*/ 1876457 h 4508626"/>
              <a:gd name="connsiteX5" fmla="*/ 0 w 6826313"/>
              <a:gd name="connsiteY5" fmla="*/ 0 h 4508626"/>
              <a:gd name="connsiteX6" fmla="*/ 6826313 w 6826313"/>
              <a:gd name="connsiteY6" fmla="*/ 0 h 4508626"/>
              <a:gd name="connsiteX7" fmla="*/ 6826313 w 6826313"/>
              <a:gd name="connsiteY7" fmla="*/ 959382 h 4508626"/>
              <a:gd name="connsiteX8" fmla="*/ 6762786 w 6826313"/>
              <a:gd name="connsiteY8" fmla="*/ 959382 h 4508626"/>
              <a:gd name="connsiteX9" fmla="*/ 6762786 w 6826313"/>
              <a:gd name="connsiteY9" fmla="*/ 63527 h 4508626"/>
              <a:gd name="connsiteX10" fmla="*/ 63527 w 6826313"/>
              <a:gd name="connsiteY10" fmla="*/ 63527 h 4508626"/>
              <a:gd name="connsiteX11" fmla="*/ 63527 w 6826313"/>
              <a:gd name="connsiteY11" fmla="*/ 4445099 h 4508626"/>
              <a:gd name="connsiteX12" fmla="*/ 6762786 w 6826313"/>
              <a:gd name="connsiteY12" fmla="*/ 4445099 h 4508626"/>
              <a:gd name="connsiteX13" fmla="*/ 6762786 w 6826313"/>
              <a:gd name="connsiteY13" fmla="*/ 3756057 h 4508626"/>
              <a:gd name="connsiteX14" fmla="*/ 6826313 w 6826313"/>
              <a:gd name="connsiteY14" fmla="*/ 3756057 h 4508626"/>
              <a:gd name="connsiteX15" fmla="*/ 6826313 w 6826313"/>
              <a:gd name="connsiteY15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476058 h 4508626"/>
              <a:gd name="connsiteX3" fmla="*/ 6762786 w 6826313"/>
              <a:gd name="connsiteY3" fmla="*/ 2455298 h 4508626"/>
              <a:gd name="connsiteX4" fmla="*/ 6762786 w 6826313"/>
              <a:gd name="connsiteY4" fmla="*/ 1876457 h 4508626"/>
              <a:gd name="connsiteX5" fmla="*/ 0 w 6826313"/>
              <a:gd name="connsiteY5" fmla="*/ 0 h 4508626"/>
              <a:gd name="connsiteX6" fmla="*/ 6826313 w 6826313"/>
              <a:gd name="connsiteY6" fmla="*/ 0 h 4508626"/>
              <a:gd name="connsiteX7" fmla="*/ 6826313 w 6826313"/>
              <a:gd name="connsiteY7" fmla="*/ 959382 h 4508626"/>
              <a:gd name="connsiteX8" fmla="*/ 6762786 w 6826313"/>
              <a:gd name="connsiteY8" fmla="*/ 959382 h 4508626"/>
              <a:gd name="connsiteX9" fmla="*/ 6762786 w 6826313"/>
              <a:gd name="connsiteY9" fmla="*/ 63527 h 4508626"/>
              <a:gd name="connsiteX10" fmla="*/ 63527 w 6826313"/>
              <a:gd name="connsiteY10" fmla="*/ 63527 h 4508626"/>
              <a:gd name="connsiteX11" fmla="*/ 63527 w 6826313"/>
              <a:gd name="connsiteY11" fmla="*/ 4445099 h 4508626"/>
              <a:gd name="connsiteX12" fmla="*/ 6762786 w 6826313"/>
              <a:gd name="connsiteY12" fmla="*/ 4445099 h 4508626"/>
              <a:gd name="connsiteX13" fmla="*/ 6762786 w 6826313"/>
              <a:gd name="connsiteY13" fmla="*/ 3756057 h 4508626"/>
              <a:gd name="connsiteX14" fmla="*/ 6826313 w 6826313"/>
              <a:gd name="connsiteY14" fmla="*/ 3756057 h 4508626"/>
              <a:gd name="connsiteX15" fmla="*/ 6826313 w 6826313"/>
              <a:gd name="connsiteY15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476058 h 4508626"/>
              <a:gd name="connsiteX3" fmla="*/ 6762786 w 6826313"/>
              <a:gd name="connsiteY3" fmla="*/ 2476058 h 4508626"/>
              <a:gd name="connsiteX4" fmla="*/ 6762786 w 6826313"/>
              <a:gd name="connsiteY4" fmla="*/ 1876457 h 4508626"/>
              <a:gd name="connsiteX5" fmla="*/ 0 w 6826313"/>
              <a:gd name="connsiteY5" fmla="*/ 0 h 4508626"/>
              <a:gd name="connsiteX6" fmla="*/ 6826313 w 6826313"/>
              <a:gd name="connsiteY6" fmla="*/ 0 h 4508626"/>
              <a:gd name="connsiteX7" fmla="*/ 6826313 w 6826313"/>
              <a:gd name="connsiteY7" fmla="*/ 959382 h 4508626"/>
              <a:gd name="connsiteX8" fmla="*/ 6762786 w 6826313"/>
              <a:gd name="connsiteY8" fmla="*/ 959382 h 4508626"/>
              <a:gd name="connsiteX9" fmla="*/ 6762786 w 6826313"/>
              <a:gd name="connsiteY9" fmla="*/ 63527 h 4508626"/>
              <a:gd name="connsiteX10" fmla="*/ 63527 w 6826313"/>
              <a:gd name="connsiteY10" fmla="*/ 63527 h 4508626"/>
              <a:gd name="connsiteX11" fmla="*/ 63527 w 6826313"/>
              <a:gd name="connsiteY11" fmla="*/ 4445099 h 4508626"/>
              <a:gd name="connsiteX12" fmla="*/ 6762786 w 6826313"/>
              <a:gd name="connsiteY12" fmla="*/ 4445099 h 4508626"/>
              <a:gd name="connsiteX13" fmla="*/ 6762786 w 6826313"/>
              <a:gd name="connsiteY13" fmla="*/ 3756057 h 4508626"/>
              <a:gd name="connsiteX14" fmla="*/ 6826313 w 6826313"/>
              <a:gd name="connsiteY14" fmla="*/ 3756057 h 4508626"/>
              <a:gd name="connsiteX15" fmla="*/ 6826313 w 6826313"/>
              <a:gd name="connsiteY15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476058 h 4508626"/>
              <a:gd name="connsiteX3" fmla="*/ 6762786 w 6826313"/>
              <a:gd name="connsiteY3" fmla="*/ 2476058 h 4508626"/>
              <a:gd name="connsiteX4" fmla="*/ 6762786 w 6826313"/>
              <a:gd name="connsiteY4" fmla="*/ 1876457 h 4508626"/>
              <a:gd name="connsiteX5" fmla="*/ 0 w 6826313"/>
              <a:gd name="connsiteY5" fmla="*/ 0 h 4508626"/>
              <a:gd name="connsiteX6" fmla="*/ 6826313 w 6826313"/>
              <a:gd name="connsiteY6" fmla="*/ 0 h 4508626"/>
              <a:gd name="connsiteX7" fmla="*/ 6826313 w 6826313"/>
              <a:gd name="connsiteY7" fmla="*/ 959382 h 4508626"/>
              <a:gd name="connsiteX8" fmla="*/ 6762786 w 6826313"/>
              <a:gd name="connsiteY8" fmla="*/ 959382 h 4508626"/>
              <a:gd name="connsiteX9" fmla="*/ 6762786 w 6826313"/>
              <a:gd name="connsiteY9" fmla="*/ 63527 h 4508626"/>
              <a:gd name="connsiteX10" fmla="*/ 63527 w 6826313"/>
              <a:gd name="connsiteY10" fmla="*/ 63527 h 4508626"/>
              <a:gd name="connsiteX11" fmla="*/ 63527 w 6826313"/>
              <a:gd name="connsiteY11" fmla="*/ 4445099 h 4508626"/>
              <a:gd name="connsiteX12" fmla="*/ 6762786 w 6826313"/>
              <a:gd name="connsiteY12" fmla="*/ 4445099 h 4508626"/>
              <a:gd name="connsiteX13" fmla="*/ 6762786 w 6826313"/>
              <a:gd name="connsiteY13" fmla="*/ 3403147 h 4508626"/>
              <a:gd name="connsiteX14" fmla="*/ 6826313 w 6826313"/>
              <a:gd name="connsiteY14" fmla="*/ 3756057 h 4508626"/>
              <a:gd name="connsiteX15" fmla="*/ 6826313 w 6826313"/>
              <a:gd name="connsiteY15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  <a:gd name="connsiteX0" fmla="*/ 6762786 w 6829816"/>
              <a:gd name="connsiteY0" fmla="*/ 1876457 h 4508626"/>
              <a:gd name="connsiteX1" fmla="*/ 6826313 w 6829816"/>
              <a:gd name="connsiteY1" fmla="*/ 1876457 h 4508626"/>
              <a:gd name="connsiteX2" fmla="*/ 6826313 w 6829816"/>
              <a:gd name="connsiteY2" fmla="*/ 2476058 h 4508626"/>
              <a:gd name="connsiteX3" fmla="*/ 6762786 w 6829816"/>
              <a:gd name="connsiteY3" fmla="*/ 2476058 h 4508626"/>
              <a:gd name="connsiteX4" fmla="*/ 6762786 w 6829816"/>
              <a:gd name="connsiteY4" fmla="*/ 1876457 h 4508626"/>
              <a:gd name="connsiteX5" fmla="*/ 0 w 6829816"/>
              <a:gd name="connsiteY5" fmla="*/ 0 h 4508626"/>
              <a:gd name="connsiteX6" fmla="*/ 6826313 w 6829816"/>
              <a:gd name="connsiteY6" fmla="*/ 0 h 4508626"/>
              <a:gd name="connsiteX7" fmla="*/ 6826313 w 6829816"/>
              <a:gd name="connsiteY7" fmla="*/ 959382 h 4508626"/>
              <a:gd name="connsiteX8" fmla="*/ 6762786 w 6829816"/>
              <a:gd name="connsiteY8" fmla="*/ 959382 h 4508626"/>
              <a:gd name="connsiteX9" fmla="*/ 6762786 w 6829816"/>
              <a:gd name="connsiteY9" fmla="*/ 63527 h 4508626"/>
              <a:gd name="connsiteX10" fmla="*/ 63527 w 6829816"/>
              <a:gd name="connsiteY10" fmla="*/ 63527 h 4508626"/>
              <a:gd name="connsiteX11" fmla="*/ 63527 w 6829816"/>
              <a:gd name="connsiteY11" fmla="*/ 4445099 h 4508626"/>
              <a:gd name="connsiteX12" fmla="*/ 6762786 w 6829816"/>
              <a:gd name="connsiteY12" fmla="*/ 4445099 h 4508626"/>
              <a:gd name="connsiteX13" fmla="*/ 6762786 w 6829816"/>
              <a:gd name="connsiteY13" fmla="*/ 3403147 h 4508626"/>
              <a:gd name="connsiteX14" fmla="*/ 6829816 w 6829816"/>
              <a:gd name="connsiteY14" fmla="*/ 3415603 h 4508626"/>
              <a:gd name="connsiteX15" fmla="*/ 6826313 w 6829816"/>
              <a:gd name="connsiteY15" fmla="*/ 4508626 h 4508626"/>
              <a:gd name="connsiteX16" fmla="*/ 0 w 6829816"/>
              <a:gd name="connsiteY16" fmla="*/ 4508626 h 4508626"/>
              <a:gd name="connsiteX17" fmla="*/ 0 w 6829816"/>
              <a:gd name="connsiteY17" fmla="*/ 0 h 4508626"/>
              <a:gd name="connsiteX0" fmla="*/ 6762786 w 6833319"/>
              <a:gd name="connsiteY0" fmla="*/ 1876457 h 4508626"/>
              <a:gd name="connsiteX1" fmla="*/ 6826313 w 6833319"/>
              <a:gd name="connsiteY1" fmla="*/ 1876457 h 4508626"/>
              <a:gd name="connsiteX2" fmla="*/ 6826313 w 6833319"/>
              <a:gd name="connsiteY2" fmla="*/ 2476058 h 4508626"/>
              <a:gd name="connsiteX3" fmla="*/ 6762786 w 6833319"/>
              <a:gd name="connsiteY3" fmla="*/ 2476058 h 4508626"/>
              <a:gd name="connsiteX4" fmla="*/ 6762786 w 6833319"/>
              <a:gd name="connsiteY4" fmla="*/ 1876457 h 4508626"/>
              <a:gd name="connsiteX5" fmla="*/ 0 w 6833319"/>
              <a:gd name="connsiteY5" fmla="*/ 0 h 4508626"/>
              <a:gd name="connsiteX6" fmla="*/ 6826313 w 6833319"/>
              <a:gd name="connsiteY6" fmla="*/ 0 h 4508626"/>
              <a:gd name="connsiteX7" fmla="*/ 6826313 w 6833319"/>
              <a:gd name="connsiteY7" fmla="*/ 959382 h 4508626"/>
              <a:gd name="connsiteX8" fmla="*/ 6762786 w 6833319"/>
              <a:gd name="connsiteY8" fmla="*/ 959382 h 4508626"/>
              <a:gd name="connsiteX9" fmla="*/ 6762786 w 6833319"/>
              <a:gd name="connsiteY9" fmla="*/ 63527 h 4508626"/>
              <a:gd name="connsiteX10" fmla="*/ 63527 w 6833319"/>
              <a:gd name="connsiteY10" fmla="*/ 63527 h 4508626"/>
              <a:gd name="connsiteX11" fmla="*/ 63527 w 6833319"/>
              <a:gd name="connsiteY11" fmla="*/ 4445099 h 4508626"/>
              <a:gd name="connsiteX12" fmla="*/ 6762786 w 6833319"/>
              <a:gd name="connsiteY12" fmla="*/ 4445099 h 4508626"/>
              <a:gd name="connsiteX13" fmla="*/ 6762786 w 6833319"/>
              <a:gd name="connsiteY13" fmla="*/ 3403147 h 4508626"/>
              <a:gd name="connsiteX14" fmla="*/ 6833319 w 6833319"/>
              <a:gd name="connsiteY14" fmla="*/ 3394844 h 4508626"/>
              <a:gd name="connsiteX15" fmla="*/ 6826313 w 6833319"/>
              <a:gd name="connsiteY15" fmla="*/ 4508626 h 4508626"/>
              <a:gd name="connsiteX16" fmla="*/ 0 w 6833319"/>
              <a:gd name="connsiteY16" fmla="*/ 4508626 h 4508626"/>
              <a:gd name="connsiteX17" fmla="*/ 0 w 6833319"/>
              <a:gd name="connsiteY17" fmla="*/ 0 h 4508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833319" h="4508626">
                <a:moveTo>
                  <a:pt x="6762786" y="1876457"/>
                </a:moveTo>
                <a:lnTo>
                  <a:pt x="6826313" y="1876457"/>
                </a:lnTo>
                <a:lnTo>
                  <a:pt x="6826313" y="2476058"/>
                </a:lnTo>
                <a:lnTo>
                  <a:pt x="6762786" y="2476058"/>
                </a:lnTo>
                <a:lnTo>
                  <a:pt x="6762786" y="1876457"/>
                </a:lnTo>
                <a:close/>
                <a:moveTo>
                  <a:pt x="0" y="0"/>
                </a:moveTo>
                <a:lnTo>
                  <a:pt x="6826313" y="0"/>
                </a:lnTo>
                <a:lnTo>
                  <a:pt x="6826313" y="959382"/>
                </a:lnTo>
                <a:lnTo>
                  <a:pt x="6762786" y="959382"/>
                </a:lnTo>
                <a:lnTo>
                  <a:pt x="6762786" y="63527"/>
                </a:lnTo>
                <a:lnTo>
                  <a:pt x="63527" y="63527"/>
                </a:lnTo>
                <a:lnTo>
                  <a:pt x="63527" y="4445099"/>
                </a:lnTo>
                <a:lnTo>
                  <a:pt x="6762786" y="4445099"/>
                </a:lnTo>
                <a:lnTo>
                  <a:pt x="6762786" y="3403147"/>
                </a:lnTo>
                <a:lnTo>
                  <a:pt x="6833319" y="3394844"/>
                </a:lnTo>
                <a:cubicBezTo>
                  <a:pt x="6832151" y="3759185"/>
                  <a:pt x="6827481" y="4144285"/>
                  <a:pt x="6826313" y="4508626"/>
                </a:cubicBezTo>
                <a:lnTo>
                  <a:pt x="0" y="45086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日期占位符 3">
            <a:extLst>
              <a:ext uri="{FF2B5EF4-FFF2-40B4-BE49-F238E27FC236}">
                <a16:creationId xmlns:a16="http://schemas.microsoft.com/office/drawing/2014/main" id="{8551DECD-15BC-4C0A-80F6-76F156BB65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813" y="6246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4" name="副标题 2">
            <a:extLst>
              <a:ext uri="{FF2B5EF4-FFF2-40B4-BE49-F238E27FC236}">
                <a16:creationId xmlns:a16="http://schemas.microsoft.com/office/drawing/2014/main" id="{4C688FBF-2A0C-4632-AF9F-6713460FB0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87599" y="3978669"/>
            <a:ext cx="2768863" cy="310527"/>
          </a:xfrm>
        </p:spPr>
        <p:txBody>
          <a:bodyPr>
            <a:normAutofit/>
          </a:bodyPr>
          <a:lstStyle>
            <a:lvl1pPr marL="0" indent="0" algn="l">
              <a:buNone/>
              <a:defRPr sz="1500" b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单击此处编辑姓名</a:t>
            </a:r>
          </a:p>
        </p:txBody>
      </p:sp>
      <p:sp>
        <p:nvSpPr>
          <p:cNvPr id="16" name="文本占位符 14">
            <a:extLst>
              <a:ext uri="{FF2B5EF4-FFF2-40B4-BE49-F238E27FC236}">
                <a16:creationId xmlns:a16="http://schemas.microsoft.com/office/drawing/2014/main" id="{9DB13493-7C30-464A-9249-522F799C65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89559" y="4369292"/>
            <a:ext cx="2766903" cy="317669"/>
          </a:xfrm>
        </p:spPr>
        <p:txBody>
          <a:bodyPr/>
          <a:lstStyle>
            <a:lvl1pPr marL="0" indent="0">
              <a:buNone/>
              <a:defRPr sz="1500" b="0"/>
            </a:lvl1pPr>
          </a:lstStyle>
          <a:p>
            <a:pPr lvl="0"/>
            <a:r>
              <a:rPr lang="zh-CN" altLang="en-US" dirty="0"/>
              <a:t>单击此处编辑单位或日期</a:t>
            </a:r>
          </a:p>
        </p:txBody>
      </p:sp>
    </p:spTree>
    <p:extLst>
      <p:ext uri="{BB962C8B-B14F-4D97-AF65-F5344CB8AC3E}">
        <p14:creationId xmlns:p14="http://schemas.microsoft.com/office/powerpoint/2010/main" val="4156800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467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6115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AB9FBD5-DD5E-4C1E-8986-4627A5C5D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812" y="365126"/>
            <a:ext cx="10874375" cy="68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2A2577-DA47-4160-BC2A-2FE9071C2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812" y="1129287"/>
            <a:ext cx="10874375" cy="5040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A91089-BF8F-4E56-A1B6-06F86CB54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8813" y="6246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229605-685D-4012-982E-4636CC644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2388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4FCB5C-D33B-4C49-8264-DA20307951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38876"/>
            <a:ext cx="2922587" cy="3726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61D2E-5690-4C9D-A84F-76BBD1AD9F3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C05F8A2-E411-4AC7-BBD1-15B446311D61}"/>
              </a:ext>
            </a:extLst>
          </p:cNvPr>
          <p:cNvCxnSpPr>
            <a:cxnSpLocks/>
          </p:cNvCxnSpPr>
          <p:nvPr userDrawn="1"/>
        </p:nvCxnSpPr>
        <p:spPr>
          <a:xfrm flipV="1">
            <a:off x="658813" y="1052514"/>
            <a:ext cx="10874375" cy="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990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1" r:id="rId3"/>
    <p:sldLayoutId id="2147483650" r:id="rId4"/>
    <p:sldLayoutId id="2147483654" r:id="rId5"/>
    <p:sldLayoutId id="2147483655" r:id="rId6"/>
    <p:sldLayoutId id="214748365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3523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E011F0-81DA-4B01-9B8D-4025317321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2879" y="2030903"/>
            <a:ext cx="5354322" cy="1130146"/>
          </a:xfrm>
        </p:spPr>
        <p:txBody>
          <a:bodyPr/>
          <a:lstStyle/>
          <a:p>
            <a:r>
              <a:rPr lang="zh-CN" altLang="en-US" dirty="0"/>
              <a:t>同济云盘</a:t>
            </a:r>
            <a:br>
              <a:rPr lang="en-US" altLang="zh-CN" dirty="0"/>
            </a:br>
            <a:r>
              <a:rPr lang="en-US" altLang="zh-CN" sz="2800" dirty="0"/>
              <a:t>Web</a:t>
            </a:r>
            <a:r>
              <a:rPr lang="zh-CN" altLang="en-US" sz="2800" dirty="0"/>
              <a:t>技术大作业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A953639-FC4B-4031-B1B1-19E57E15B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2879" y="3866910"/>
            <a:ext cx="2768863" cy="281576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1950509</a:t>
            </a:r>
            <a:r>
              <a:rPr lang="zh-CN" altLang="en-US" dirty="0"/>
              <a:t> 马家昱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4E736F-AE7A-4AEA-BD95-99593B2783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22879" y="4148486"/>
            <a:ext cx="2766903" cy="317669"/>
          </a:xfrm>
        </p:spPr>
        <p:txBody>
          <a:bodyPr/>
          <a:lstStyle/>
          <a:p>
            <a:r>
              <a:rPr lang="en-US" altLang="zh-CN" dirty="0"/>
              <a:t>1950638 </a:t>
            </a:r>
            <a:r>
              <a:rPr lang="zh-CN" altLang="en-US" dirty="0"/>
              <a:t>陈冠忠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973D73-8158-48CD-9DEA-5B84D88F02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4779" y="1275939"/>
            <a:ext cx="2766903" cy="4319827"/>
          </a:xfrm>
          <a:prstGeom prst="rect">
            <a:avLst/>
          </a:prstGeom>
        </p:spPr>
      </p:pic>
      <p:sp>
        <p:nvSpPr>
          <p:cNvPr id="6" name="文本占位符 3">
            <a:extLst>
              <a:ext uri="{FF2B5EF4-FFF2-40B4-BE49-F238E27FC236}">
                <a16:creationId xmlns:a16="http://schemas.microsoft.com/office/drawing/2014/main" id="{8EA3240C-9179-4040-B1DF-8F4BD66FA91A}"/>
              </a:ext>
            </a:extLst>
          </p:cNvPr>
          <p:cNvSpPr txBox="1">
            <a:spLocks/>
          </p:cNvSpPr>
          <p:nvPr/>
        </p:nvSpPr>
        <p:spPr>
          <a:xfrm>
            <a:off x="2722879" y="4466155"/>
            <a:ext cx="2766903" cy="317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2022.6.17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4228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项目设计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26FC241-35E9-48E3-A7B9-AAC572F25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2" y="1258854"/>
            <a:ext cx="1971266" cy="44198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527EED5-64F7-42C5-AD4A-EAA67A1CB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698" y="1700842"/>
            <a:ext cx="5837302" cy="236211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A1F314B-CB11-436B-9A3A-D102E2BE2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657" y="1258854"/>
            <a:ext cx="6045333" cy="444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04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项目设计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C6629F6-2C56-4B98-862C-A01991DAA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2" y="1162725"/>
            <a:ext cx="4587638" cy="544877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2718CAA-ED9A-4269-9932-F0A0466D7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462" y="1162725"/>
            <a:ext cx="5022015" cy="114309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692947F-C722-4FDF-A87B-33817BF37C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9462" y="2540979"/>
            <a:ext cx="4237087" cy="96020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67C9205-2D4E-4A99-A0E6-0352FA89D4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0876" y="3736337"/>
            <a:ext cx="5090601" cy="136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331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</a:t>
            </a:r>
            <a:r>
              <a:rPr lang="zh-CN" altLang="en-US" dirty="0"/>
              <a:t>项目演示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358ABF9-AA32-465F-961C-9BA1070E4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29" y="2000799"/>
            <a:ext cx="4036211" cy="1546441"/>
          </a:xfrm>
          <a:prstGeom prst="rect">
            <a:avLst/>
          </a:prstGeom>
        </p:spPr>
      </p:pic>
      <p:sp>
        <p:nvSpPr>
          <p:cNvPr id="7" name="文本占位符 3">
            <a:extLst>
              <a:ext uri="{FF2B5EF4-FFF2-40B4-BE49-F238E27FC236}">
                <a16:creationId xmlns:a16="http://schemas.microsoft.com/office/drawing/2014/main" id="{206EC630-8565-4581-80AE-293BD091818F}"/>
              </a:ext>
            </a:extLst>
          </p:cNvPr>
          <p:cNvSpPr txBox="1">
            <a:spLocks/>
          </p:cNvSpPr>
          <p:nvPr/>
        </p:nvSpPr>
        <p:spPr>
          <a:xfrm>
            <a:off x="828529" y="1367822"/>
            <a:ext cx="3696775" cy="3176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124.70.116.221:8080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1596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项目介绍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C26368C-4C9E-428E-926B-A67B311855DD}"/>
              </a:ext>
            </a:extLst>
          </p:cNvPr>
          <p:cNvSpPr/>
          <p:nvPr/>
        </p:nvSpPr>
        <p:spPr>
          <a:xfrm>
            <a:off x="991384" y="1319753"/>
            <a:ext cx="1041504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网盘（网络云盘、网络硬盘）因为其便捷性被很多人青睐，一个便捷的云盘服务， 可以跨平台、跨地域，实现文件的存储、共享等功能；不需要随身携带存储介质，只要能上网，就能访问文件。随着网络带宽的增长，以及便携式设备越来越普及与人均设备数越来越多的今天，人们更趋向于将需要随时取用的文件上传至云端，既实现了数据备份，也便于随时存取。目前市面上主要的云盘服务有百度网盘、腾讯微云等。 其主要功能均为给每个用户以目录形式提供文件的</a:t>
            </a:r>
            <a:r>
              <a:rPr lang="zh-CN" altLang="en-US" b="1" dirty="0"/>
              <a:t>访问、存储与共享</a:t>
            </a:r>
            <a:r>
              <a:rPr lang="zh-CN" altLang="en-US" dirty="0"/>
              <a:t>功能。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E7BC30F-1CC0-430F-A70F-B4B7E8588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428" y="3178197"/>
            <a:ext cx="9781142" cy="204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276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项目介绍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7DCB87F-9EAD-4CB2-9605-0CB12E5FC55C}"/>
              </a:ext>
            </a:extLst>
          </p:cNvPr>
          <p:cNvSpPr/>
          <p:nvPr/>
        </p:nvSpPr>
        <p:spPr>
          <a:xfrm>
            <a:off x="948964" y="1366244"/>
            <a:ext cx="1029406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实现一个基本的，将所有用户的文件分别按目录保存的，具有上传下载功能的网盘看似容易，但在可扩展性与性能方面较差：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网盘的核心特性是</a:t>
            </a:r>
            <a:r>
              <a:rPr lang="zh-CN" altLang="en-US" b="1" dirty="0"/>
              <a:t>灵活</a:t>
            </a:r>
            <a:r>
              <a:rPr lang="zh-CN" altLang="en-US" dirty="0"/>
              <a:t>，另一个核心吸引力是</a:t>
            </a:r>
            <a:r>
              <a:rPr lang="zh-CN" altLang="en-US" b="1" dirty="0"/>
              <a:t>分享与转存</a:t>
            </a:r>
            <a:r>
              <a:rPr lang="zh-CN" altLang="en-US" dirty="0"/>
              <a:t>，用户可以自由操纵自己的网络空间，轻松实现不同用户空间的分享。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用户的大部分云盘空间保存的是别人分享的内容。</a:t>
            </a:r>
            <a:r>
              <a:rPr lang="zh-CN" altLang="en-US" dirty="0"/>
              <a:t>这些内容是重复的。如果按照最原始的方法，将所有文件都保存在服务端，空间占用是一方面，另一方面那么，每 一次移动和分享操作，都意味着大量文件的复制和移动，这对服务器的性能消耗是巨 大的。因此，需要有一种更灵活的云盘设计。</a:t>
            </a:r>
          </a:p>
        </p:txBody>
      </p:sp>
    </p:spTree>
    <p:extLst>
      <p:ext uri="{BB962C8B-B14F-4D97-AF65-F5344CB8AC3E}">
        <p14:creationId xmlns:p14="http://schemas.microsoft.com/office/powerpoint/2010/main" val="1970409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项目介绍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8620581-CF06-4604-8911-7B80FD36E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664" y="1547103"/>
            <a:ext cx="9018672" cy="376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703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项目介绍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D376340-BD36-4750-B747-246221543382}"/>
              </a:ext>
            </a:extLst>
          </p:cNvPr>
          <p:cNvSpPr/>
          <p:nvPr/>
        </p:nvSpPr>
        <p:spPr>
          <a:xfrm>
            <a:off x="658812" y="1250219"/>
            <a:ext cx="500669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该项目最大的特色是数据库设计。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我们模仿 </a:t>
            </a:r>
            <a:r>
              <a:rPr lang="en-US" altLang="zh-CN" b="1" dirty="0"/>
              <a:t>Linux </a:t>
            </a:r>
            <a:r>
              <a:rPr lang="zh-CN" altLang="en-US" b="1" dirty="0"/>
              <a:t>系统硬连接</a:t>
            </a:r>
            <a:r>
              <a:rPr lang="zh-CN" altLang="en-US" dirty="0"/>
              <a:t>与 </a:t>
            </a:r>
            <a:r>
              <a:rPr lang="en-US" altLang="zh-CN" b="1" dirty="0"/>
              <a:t>C++11 </a:t>
            </a:r>
            <a:r>
              <a:rPr lang="zh-CN" altLang="en-US" b="1" dirty="0"/>
              <a:t>智能指针 </a:t>
            </a:r>
            <a:r>
              <a:rPr lang="en-US" altLang="zh-CN" b="1" dirty="0" err="1"/>
              <a:t>share_ptr</a:t>
            </a:r>
            <a:r>
              <a:rPr lang="en-US" altLang="zh-CN" b="1" dirty="0"/>
              <a:t> </a:t>
            </a:r>
            <a:r>
              <a:rPr lang="zh-CN" altLang="en-US" dirty="0"/>
              <a:t>的实现思路，采用</a:t>
            </a:r>
            <a:r>
              <a:rPr lang="zh-CN" altLang="en-US" b="1" dirty="0"/>
              <a:t>文件实体和文件记录分离</a:t>
            </a:r>
            <a:r>
              <a:rPr lang="zh-CN" altLang="en-US" dirty="0"/>
              <a:t>的设计方式，将具体的文件数据以</a:t>
            </a:r>
            <a:r>
              <a:rPr lang="en-US" altLang="zh-CN" dirty="0"/>
              <a:t>MD5</a:t>
            </a:r>
            <a:r>
              <a:rPr lang="zh-CN" altLang="en-US" dirty="0"/>
              <a:t>码为标识，统一存放在文件池中，并且记录其链接数。使用 </a:t>
            </a:r>
            <a:r>
              <a:rPr lang="en-US" altLang="zh-CN" dirty="0"/>
              <a:t>3 </a:t>
            </a:r>
            <a:r>
              <a:rPr lang="zh-CN" altLang="en-US" dirty="0"/>
              <a:t>张表，分别是</a:t>
            </a:r>
            <a:r>
              <a:rPr lang="zh-CN" altLang="en-US" b="1" dirty="0"/>
              <a:t>文件实体表、目录实体表与文件目录映射表</a:t>
            </a:r>
            <a:r>
              <a:rPr lang="zh-CN" altLang="en-US" dirty="0"/>
              <a:t>，记录了所有用户的文件和目录。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通过这样的设计，文件和目录的大部分操作可以在 </a:t>
            </a:r>
            <a:r>
              <a:rPr lang="en-US" altLang="zh-CN" dirty="0"/>
              <a:t>O(1)</a:t>
            </a:r>
            <a:r>
              <a:rPr lang="zh-CN" altLang="en-US" dirty="0"/>
              <a:t>的时间复杂度下完成。少部分涉及目录的操作，例如复制整个目录，也只需要在 </a:t>
            </a:r>
            <a:r>
              <a:rPr lang="en-US" altLang="zh-CN" dirty="0"/>
              <a:t>O(n)</a:t>
            </a:r>
            <a:r>
              <a:rPr lang="zh-CN" altLang="en-US" dirty="0"/>
              <a:t>时间内完成，而且只在数据库层面进行增删查改，不涉及实体文件的移动和复制。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A52BFD4-461F-4B8B-9223-48BF63664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28549"/>
            <a:ext cx="4018177" cy="441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12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项目介绍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911836B-4F61-456C-B472-37C8CE165833}"/>
              </a:ext>
            </a:extLst>
          </p:cNvPr>
          <p:cNvSpPr/>
          <p:nvPr/>
        </p:nvSpPr>
        <p:spPr>
          <a:xfrm>
            <a:off x="658811" y="1364059"/>
            <a:ext cx="446936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除此之外，在安全与交互性方面，我们也做了大量工作。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对前端用户输入的数据 与后端接口收到的数据进行了合法性的双重判断，保证了接口的幂等性。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在重复的目 录名或文件名上，自动生成“副本”，“副本</a:t>
            </a:r>
            <a:r>
              <a:rPr lang="en-US" altLang="zh-CN" dirty="0"/>
              <a:t>(1)”</a:t>
            </a:r>
            <a:r>
              <a:rPr lang="zh-CN" altLang="en-US" dirty="0"/>
              <a:t>等后缀。与此同时，前端实现了大 量的用户提示信息，保证了用户体验的流畅。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4121C77-BECA-41B9-B8DB-6D03DBA0D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180" y="1364059"/>
            <a:ext cx="6044622" cy="257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479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项目设计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01A29D7-EA8D-42D1-B9C5-B67911039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411" y="1977065"/>
            <a:ext cx="5550389" cy="288874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A70AF96-5D4F-4A4E-83CA-D50D2FFEA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77065"/>
            <a:ext cx="5550389" cy="333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786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项目设计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2FAE3B3-31FF-4F4F-BE48-E07602A6B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09" y="1243034"/>
            <a:ext cx="4454340" cy="398884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B4B7293-4F24-4A10-B2BA-30A206572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339" y="1132474"/>
            <a:ext cx="3793866" cy="555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73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DEA2D1-84C8-4D9E-A550-42DD3740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项目设计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5138D-9764-45DE-A0DC-BE14A970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DFCB27A-B2E7-4889-974E-690A7A7FC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12" y="1918618"/>
            <a:ext cx="8495417" cy="283558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8F27FB2-888F-42F6-B109-4B9086465325}"/>
              </a:ext>
            </a:extLst>
          </p:cNvPr>
          <p:cNvSpPr/>
          <p:nvPr/>
        </p:nvSpPr>
        <p:spPr>
          <a:xfrm>
            <a:off x="658811" y="1364059"/>
            <a:ext cx="44693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非功能性需求</a:t>
            </a:r>
          </a:p>
        </p:txBody>
      </p:sp>
    </p:spTree>
    <p:extLst>
      <p:ext uri="{BB962C8B-B14F-4D97-AF65-F5344CB8AC3E}">
        <p14:creationId xmlns:p14="http://schemas.microsoft.com/office/powerpoint/2010/main" val="2685231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653</Words>
  <Application>Microsoft Office PowerPoint</Application>
  <PresentationFormat>宽屏</PresentationFormat>
  <Paragraphs>46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等线</vt:lpstr>
      <vt:lpstr>宋体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同济云盘 Web技术大作业</vt:lpstr>
      <vt:lpstr>1 项目介绍</vt:lpstr>
      <vt:lpstr>1 项目介绍</vt:lpstr>
      <vt:lpstr>1 项目介绍</vt:lpstr>
      <vt:lpstr>1 项目介绍</vt:lpstr>
      <vt:lpstr>1 项目介绍</vt:lpstr>
      <vt:lpstr>2 项目设计</vt:lpstr>
      <vt:lpstr>2 项目设计</vt:lpstr>
      <vt:lpstr>2 项目设计</vt:lpstr>
      <vt:lpstr>2 项目设计</vt:lpstr>
      <vt:lpstr>2 项目设计</vt:lpstr>
      <vt:lpstr>3 项目演示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雪岩 范</dc:creator>
  <cp:lastModifiedBy>majiayu</cp:lastModifiedBy>
  <cp:revision>59</cp:revision>
  <dcterms:created xsi:type="dcterms:W3CDTF">2019-03-26T02:21:08Z</dcterms:created>
  <dcterms:modified xsi:type="dcterms:W3CDTF">2022-06-16T12:39:30Z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2019-04-12T09:37:33.8571494Z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bd7ba940-c1a6-44c1-b423-0d7a7944388f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